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2"/>
  </p:notesMasterIdLst>
  <p:sldIdLst>
    <p:sldId id="1430" r:id="rId5"/>
    <p:sldId id="1398" r:id="rId6"/>
    <p:sldId id="1432" r:id="rId7"/>
    <p:sldId id="2076138161" r:id="rId8"/>
    <p:sldId id="2076138162" r:id="rId9"/>
    <p:sldId id="2076138163" r:id="rId10"/>
    <p:sldId id="2076138164" r:id="rId11"/>
    <p:sldId id="2076138165" r:id="rId12"/>
    <p:sldId id="2076138167" r:id="rId13"/>
    <p:sldId id="2076138168" r:id="rId14"/>
    <p:sldId id="2076138166" r:id="rId15"/>
    <p:sldId id="2076138169" r:id="rId16"/>
    <p:sldId id="2076138170" r:id="rId17"/>
    <p:sldId id="2076138171" r:id="rId18"/>
    <p:sldId id="2076138172" r:id="rId19"/>
    <p:sldId id="2076138173" r:id="rId20"/>
    <p:sldId id="142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pdated Branding" id="{A2F7C2BD-5DF5-4F09-891C-918803C6760C}">
          <p14:sldIdLst>
            <p14:sldId id="1430"/>
            <p14:sldId id="1398"/>
            <p14:sldId id="1432"/>
            <p14:sldId id="2076138161"/>
            <p14:sldId id="2076138162"/>
            <p14:sldId id="2076138163"/>
            <p14:sldId id="2076138164"/>
            <p14:sldId id="2076138165"/>
            <p14:sldId id="2076138167"/>
            <p14:sldId id="2076138168"/>
            <p14:sldId id="2076138166"/>
            <p14:sldId id="2076138169"/>
            <p14:sldId id="2076138170"/>
            <p14:sldId id="2076138171"/>
            <p14:sldId id="2076138172"/>
            <p14:sldId id="2076138173"/>
            <p14:sldId id="1421"/>
          </p14:sldIdLst>
        </p14:section>
      </p14:sectionLst>
    </p:ext>
    <p:ext uri="{EFAFB233-063F-42B5-8137-9DF3F51BA10A}">
      <p15:sldGuideLst xmlns:p15="http://schemas.microsoft.com/office/powerpoint/2012/main">
        <p15:guide id="1" pos="312" userDrawn="1">
          <p15:clr>
            <a:srgbClr val="A4A3A4"/>
          </p15:clr>
        </p15:guide>
        <p15:guide id="2" orient="horz" pos="360" userDrawn="1">
          <p15:clr>
            <a:srgbClr val="A4A3A4"/>
          </p15:clr>
        </p15:guide>
        <p15:guide id="5" orient="horz" pos="2160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240" userDrawn="1">
          <p15:clr>
            <a:srgbClr val="A4A3A4"/>
          </p15:clr>
        </p15:guide>
        <p15:guide id="8" orient="horz" pos="4056" userDrawn="1">
          <p15:clr>
            <a:srgbClr val="A4A3A4"/>
          </p15:clr>
        </p15:guide>
        <p15:guide id="9" pos="7368" userDrawn="1">
          <p15:clr>
            <a:srgbClr val="A4A3A4"/>
          </p15:clr>
        </p15:guide>
        <p15:guide id="10" orient="horz" pos="984" userDrawn="1">
          <p15:clr>
            <a:srgbClr val="A4A3A4"/>
          </p15:clr>
        </p15:guide>
        <p15:guide id="11" orient="horz" pos="2832" userDrawn="1">
          <p15:clr>
            <a:srgbClr val="A4A3A4"/>
          </p15:clr>
        </p15:guide>
        <p15:guide id="12" orient="horz" pos="1584" userDrawn="1">
          <p15:clr>
            <a:srgbClr val="A4A3A4"/>
          </p15:clr>
        </p15:guide>
        <p15:guide id="13" pos="4416" userDrawn="1">
          <p15:clr>
            <a:srgbClr val="A4A3A4"/>
          </p15:clr>
        </p15:guide>
        <p15:guide id="14" pos="3552" userDrawn="1">
          <p15:clr>
            <a:srgbClr val="A4A3A4"/>
          </p15:clr>
        </p15:guide>
        <p15:guide id="15" pos="4104" userDrawn="1">
          <p15:clr>
            <a:srgbClr val="A4A3A4"/>
          </p15:clr>
        </p15:guide>
        <p15:guide id="16" orient="horz" pos="3936" userDrawn="1">
          <p15:clr>
            <a:srgbClr val="A4A3A4"/>
          </p15:clr>
        </p15:guide>
        <p15:guide id="17" orient="horz" pos="3816" userDrawn="1">
          <p15:clr>
            <a:srgbClr val="A4A3A4"/>
          </p15:clr>
        </p15:guide>
        <p15:guide id="18" orient="horz" pos="1152" userDrawn="1">
          <p15:clr>
            <a:srgbClr val="A4A3A4"/>
          </p15:clr>
        </p15:guide>
        <p15:guide id="19" orient="horz" pos="744" userDrawn="1">
          <p15:clr>
            <a:srgbClr val="A4A3A4"/>
          </p15:clr>
        </p15:guide>
        <p15:guide id="20" orient="horz" pos="1368" userDrawn="1">
          <p15:clr>
            <a:srgbClr val="A4A3A4"/>
          </p15:clr>
        </p15:guide>
        <p15:guide id="21" pos="3240" userDrawn="1">
          <p15:clr>
            <a:srgbClr val="A4A3A4"/>
          </p15:clr>
        </p15:guide>
        <p15:guide id="22" pos="2952" userDrawn="1">
          <p15:clr>
            <a:srgbClr val="A4A3A4"/>
          </p15:clr>
        </p15:guide>
        <p15:guide id="23" pos="2664" userDrawn="1">
          <p15:clr>
            <a:srgbClr val="A4A3A4"/>
          </p15:clr>
        </p15:guide>
        <p15:guide id="24" pos="530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ry Reich" initials="RR" lastIdx="2" clrIdx="0">
    <p:extLst>
      <p:ext uri="{19B8F6BF-5375-455C-9EA6-DF929625EA0E}">
        <p15:presenceInfo xmlns:p15="http://schemas.microsoft.com/office/powerpoint/2012/main" userId="S::rreich@microsoft.com::53e1a6b0-abae-4b0c-9b88-1765ec8376fe" providerId="AD"/>
      </p:ext>
    </p:extLst>
  </p:cmAuthor>
  <p:cmAuthor id="2" name="Karlie Cheang" initials="KC" lastIdx="6" clrIdx="1">
    <p:extLst>
      <p:ext uri="{19B8F6BF-5375-455C-9EA6-DF929625EA0E}">
        <p15:presenceInfo xmlns:p15="http://schemas.microsoft.com/office/powerpoint/2012/main" userId="S::kacheang@microsoft.com::cb990a98-99d5-4f09-bd9a-bfa14989ff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72C4"/>
    <a:srgbClr val="EDAE46"/>
    <a:srgbClr val="1D1C1D"/>
    <a:srgbClr val="ECAE46"/>
    <a:srgbClr val="E5E7E7"/>
    <a:srgbClr val="E4B058"/>
    <a:srgbClr val="80807F"/>
    <a:srgbClr val="C6618E"/>
    <a:srgbClr val="D9A657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3FDBD8-080C-4CD1-869F-5E88B8567492}" v="36" dt="2022-03-23T11:31:12.766"/>
  </p1510:revLst>
</p1510:revInfo>
</file>

<file path=ppt/tableStyles.xml><?xml version="1.0" encoding="utf-8"?>
<a:tblStyleLst xmlns:a="http://schemas.openxmlformats.org/drawingml/2006/main" def="{46F890A9-2807-4EBB-B81D-B2AA78EC7F3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52"/>
    <p:restoredTop sz="94703"/>
  </p:normalViewPr>
  <p:slideViewPr>
    <p:cSldViewPr snapToGrid="0">
      <p:cViewPr varScale="1">
        <p:scale>
          <a:sx n="148" d="100"/>
          <a:sy n="148" d="100"/>
        </p:scale>
        <p:origin x="108" y="138"/>
      </p:cViewPr>
      <p:guideLst>
        <p:guide pos="312"/>
        <p:guide orient="horz" pos="360"/>
        <p:guide orient="horz" pos="2160"/>
        <p:guide pos="3840"/>
        <p:guide orient="horz" pos="240"/>
        <p:guide orient="horz" pos="4056"/>
        <p:guide pos="7368"/>
        <p:guide orient="horz" pos="984"/>
        <p:guide orient="horz" pos="2832"/>
        <p:guide orient="horz" pos="1584"/>
        <p:guide pos="4416"/>
        <p:guide pos="3552"/>
        <p:guide pos="4104"/>
        <p:guide orient="horz" pos="3936"/>
        <p:guide orient="horz" pos="3816"/>
        <p:guide orient="horz" pos="1152"/>
        <p:guide orient="horz" pos="744"/>
        <p:guide orient="horz" pos="1368"/>
        <p:guide pos="3240"/>
        <p:guide pos="2952"/>
        <p:guide pos="2664"/>
        <p:guide pos="5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eljko Todorovic" userId="e73ecb38-8029-4717-bf3d-ec99998bf8a1" providerId="ADAL" clId="{A83FDBD8-080C-4CD1-869F-5E88B8567492}"/>
    <pc:docChg chg="undo custSel addSld delSld modSld sldOrd modSection">
      <pc:chgData name="Zeljko Todorovic" userId="e73ecb38-8029-4717-bf3d-ec99998bf8a1" providerId="ADAL" clId="{A83FDBD8-080C-4CD1-869F-5E88B8567492}" dt="2022-03-23T11:32:30.072" v="647" actId="1037"/>
      <pc:docMkLst>
        <pc:docMk/>
      </pc:docMkLst>
      <pc:sldChg chg="del">
        <pc:chgData name="Zeljko Todorovic" userId="e73ecb38-8029-4717-bf3d-ec99998bf8a1" providerId="ADAL" clId="{A83FDBD8-080C-4CD1-869F-5E88B8567492}" dt="2022-03-03T08:21:54.467" v="0" actId="2696"/>
        <pc:sldMkLst>
          <pc:docMk/>
          <pc:sldMk cId="3020617346" sldId="1422"/>
        </pc:sldMkLst>
      </pc:sldChg>
      <pc:sldChg chg="addSp delSp modSp mod">
        <pc:chgData name="Zeljko Todorovic" userId="e73ecb38-8029-4717-bf3d-ec99998bf8a1" providerId="ADAL" clId="{A83FDBD8-080C-4CD1-869F-5E88B8567492}" dt="2022-03-16T09:38:21.379" v="22" actId="166"/>
        <pc:sldMkLst>
          <pc:docMk/>
          <pc:sldMk cId="2592252490" sldId="1432"/>
        </pc:sldMkLst>
        <pc:spChg chg="del">
          <ac:chgData name="Zeljko Todorovic" userId="e73ecb38-8029-4717-bf3d-ec99998bf8a1" providerId="ADAL" clId="{A83FDBD8-080C-4CD1-869F-5E88B8567492}" dt="2022-03-16T09:38:04.546" v="17" actId="478"/>
          <ac:spMkLst>
            <pc:docMk/>
            <pc:sldMk cId="2592252490" sldId="1432"/>
            <ac:spMk id="20" creationId="{0F7BBA59-C351-485C-85A7-58FEB7FF41A2}"/>
          </ac:spMkLst>
        </pc:spChg>
        <pc:spChg chg="add mod ord">
          <ac:chgData name="Zeljko Todorovic" userId="e73ecb38-8029-4717-bf3d-ec99998bf8a1" providerId="ADAL" clId="{A83FDBD8-080C-4CD1-869F-5E88B8567492}" dt="2022-03-16T09:38:21.379" v="22" actId="166"/>
          <ac:spMkLst>
            <pc:docMk/>
            <pc:sldMk cId="2592252490" sldId="1432"/>
            <ac:spMk id="22" creationId="{D1EA408A-6386-4C11-A0BF-DDF547321332}"/>
          </ac:spMkLst>
        </pc:spChg>
        <pc:picChg chg="mod ord">
          <ac:chgData name="Zeljko Todorovic" userId="e73ecb38-8029-4717-bf3d-ec99998bf8a1" providerId="ADAL" clId="{A83FDBD8-080C-4CD1-869F-5E88B8567492}" dt="2022-03-16T09:38:10.872" v="20" actId="1076"/>
          <ac:picMkLst>
            <pc:docMk/>
            <pc:sldMk cId="2592252490" sldId="1432"/>
            <ac:picMk id="3" creationId="{DFA3BD1A-06B1-4CB5-9717-3A1F164020A2}"/>
          </ac:picMkLst>
        </pc:picChg>
        <pc:picChg chg="add mod ord">
          <ac:chgData name="Zeljko Todorovic" userId="e73ecb38-8029-4717-bf3d-ec99998bf8a1" providerId="ADAL" clId="{A83FDBD8-080C-4CD1-869F-5E88B8567492}" dt="2022-03-16T09:38:21.379" v="22" actId="166"/>
          <ac:picMkLst>
            <pc:docMk/>
            <pc:sldMk cId="2592252490" sldId="1432"/>
            <ac:picMk id="8" creationId="{B0E1EB69-00B6-4B02-8599-7C3C5BF969EF}"/>
          </ac:picMkLst>
        </pc:picChg>
        <pc:picChg chg="mod">
          <ac:chgData name="Zeljko Todorovic" userId="e73ecb38-8029-4717-bf3d-ec99998bf8a1" providerId="ADAL" clId="{A83FDBD8-080C-4CD1-869F-5E88B8567492}" dt="2022-03-16T09:25:19.077" v="16" actId="1076"/>
          <ac:picMkLst>
            <pc:docMk/>
            <pc:sldMk cId="2592252490" sldId="1432"/>
            <ac:picMk id="10" creationId="{6D977FC6-A84D-429E-BC6F-2CD8F813F11B}"/>
          </ac:picMkLst>
        </pc:picChg>
        <pc:picChg chg="mod">
          <ac:chgData name="Zeljko Todorovic" userId="e73ecb38-8029-4717-bf3d-ec99998bf8a1" providerId="ADAL" clId="{A83FDBD8-080C-4CD1-869F-5E88B8567492}" dt="2022-03-16T08:24:25.200" v="1" actId="1076"/>
          <ac:picMkLst>
            <pc:docMk/>
            <pc:sldMk cId="2592252490" sldId="1432"/>
            <ac:picMk id="16" creationId="{166588BC-2EA2-4297-A67B-0D675BA93514}"/>
          </ac:picMkLst>
        </pc:picChg>
        <pc:picChg chg="del">
          <ac:chgData name="Zeljko Todorovic" userId="e73ecb38-8029-4717-bf3d-ec99998bf8a1" providerId="ADAL" clId="{A83FDBD8-080C-4CD1-869F-5E88B8567492}" dt="2022-03-16T09:38:07.177" v="18" actId="478"/>
          <ac:picMkLst>
            <pc:docMk/>
            <pc:sldMk cId="2592252490" sldId="1432"/>
            <ac:picMk id="19" creationId="{231D04D8-7905-49DC-9424-99703F8D4944}"/>
          </ac:picMkLst>
        </pc:picChg>
      </pc:sldChg>
      <pc:sldChg chg="modSp mod">
        <pc:chgData name="Zeljko Todorovic" userId="e73ecb38-8029-4717-bf3d-ec99998bf8a1" providerId="ADAL" clId="{A83FDBD8-080C-4CD1-869F-5E88B8567492}" dt="2022-03-16T12:55:03.318" v="76" actId="14100"/>
        <pc:sldMkLst>
          <pc:docMk/>
          <pc:sldMk cId="29625213" sldId="2076138162"/>
        </pc:sldMkLst>
        <pc:spChg chg="mod">
          <ac:chgData name="Zeljko Todorovic" userId="e73ecb38-8029-4717-bf3d-ec99998bf8a1" providerId="ADAL" clId="{A83FDBD8-080C-4CD1-869F-5E88B8567492}" dt="2022-03-16T12:54:33.081" v="66" actId="14100"/>
          <ac:spMkLst>
            <pc:docMk/>
            <pc:sldMk cId="29625213" sldId="2076138162"/>
            <ac:spMk id="37" creationId="{FB7A0152-65DD-49BC-8513-D516BBC2CE28}"/>
          </ac:spMkLst>
        </pc:spChg>
        <pc:spChg chg="mod">
          <ac:chgData name="Zeljko Todorovic" userId="e73ecb38-8029-4717-bf3d-ec99998bf8a1" providerId="ADAL" clId="{A83FDBD8-080C-4CD1-869F-5E88B8567492}" dt="2022-03-16T12:54:47.952" v="68" actId="20577"/>
          <ac:spMkLst>
            <pc:docMk/>
            <pc:sldMk cId="29625213" sldId="2076138162"/>
            <ac:spMk id="40" creationId="{084A04AE-3DC5-4972-9646-F6423343D5CC}"/>
          </ac:spMkLst>
        </pc:spChg>
        <pc:spChg chg="mod">
          <ac:chgData name="Zeljko Todorovic" userId="e73ecb38-8029-4717-bf3d-ec99998bf8a1" providerId="ADAL" clId="{A83FDBD8-080C-4CD1-869F-5E88B8567492}" dt="2022-03-16T12:55:03.318" v="76" actId="14100"/>
          <ac:spMkLst>
            <pc:docMk/>
            <pc:sldMk cId="29625213" sldId="2076138162"/>
            <ac:spMk id="41" creationId="{717A04BE-A146-4A1B-AC08-A9DACC092FD1}"/>
          </ac:spMkLst>
        </pc:spChg>
        <pc:spChg chg="mod">
          <ac:chgData name="Zeljko Todorovic" userId="e73ecb38-8029-4717-bf3d-ec99998bf8a1" providerId="ADAL" clId="{A83FDBD8-080C-4CD1-869F-5E88B8567492}" dt="2022-03-16T09:53:27.231" v="45" actId="20577"/>
          <ac:spMkLst>
            <pc:docMk/>
            <pc:sldMk cId="29625213" sldId="2076138162"/>
            <ac:spMk id="50" creationId="{1AE20464-1862-493C-A4A8-DB1C7A6A18FF}"/>
          </ac:spMkLst>
        </pc:spChg>
      </pc:sldChg>
      <pc:sldChg chg="addSp modSp mod">
        <pc:chgData name="Zeljko Todorovic" userId="e73ecb38-8029-4717-bf3d-ec99998bf8a1" providerId="ADAL" clId="{A83FDBD8-080C-4CD1-869F-5E88B8567492}" dt="2022-03-23T10:57:20.564" v="130" actId="20577"/>
        <pc:sldMkLst>
          <pc:docMk/>
          <pc:sldMk cId="1216021104" sldId="2076138163"/>
        </pc:sldMkLst>
        <pc:spChg chg="add mod">
          <ac:chgData name="Zeljko Todorovic" userId="e73ecb38-8029-4717-bf3d-ec99998bf8a1" providerId="ADAL" clId="{A83FDBD8-080C-4CD1-869F-5E88B8567492}" dt="2022-03-23T10:57:20.564" v="130" actId="20577"/>
          <ac:spMkLst>
            <pc:docMk/>
            <pc:sldMk cId="1216021104" sldId="2076138163"/>
            <ac:spMk id="35" creationId="{8D4AE120-DB1B-4683-9203-FD4AAC2AF74F}"/>
          </ac:spMkLst>
        </pc:spChg>
      </pc:sldChg>
      <pc:sldChg chg="addSp modSp mod">
        <pc:chgData name="Zeljko Todorovic" userId="e73ecb38-8029-4717-bf3d-ec99998bf8a1" providerId="ADAL" clId="{A83FDBD8-080C-4CD1-869F-5E88B8567492}" dt="2022-03-23T11:02:44.487" v="166" actId="14100"/>
        <pc:sldMkLst>
          <pc:docMk/>
          <pc:sldMk cId="3659181411" sldId="2076138165"/>
        </pc:sldMkLst>
        <pc:spChg chg="add mod">
          <ac:chgData name="Zeljko Todorovic" userId="e73ecb38-8029-4717-bf3d-ec99998bf8a1" providerId="ADAL" clId="{A83FDBD8-080C-4CD1-869F-5E88B8567492}" dt="2022-03-23T11:02:44.487" v="166" actId="14100"/>
          <ac:spMkLst>
            <pc:docMk/>
            <pc:sldMk cId="3659181411" sldId="2076138165"/>
            <ac:spMk id="2" creationId="{CEBFF1E8-FEDB-44AA-B22C-A695324F4821}"/>
          </ac:spMkLst>
        </pc:spChg>
        <pc:spChg chg="add mod">
          <ac:chgData name="Zeljko Todorovic" userId="e73ecb38-8029-4717-bf3d-ec99998bf8a1" providerId="ADAL" clId="{A83FDBD8-080C-4CD1-869F-5E88B8567492}" dt="2022-03-16T13:03:29.974" v="120" actId="1076"/>
          <ac:spMkLst>
            <pc:docMk/>
            <pc:sldMk cId="3659181411" sldId="2076138165"/>
            <ac:spMk id="4" creationId="{0B6E8E4C-652E-46AE-AF8C-0765C9D374A1}"/>
          </ac:spMkLst>
        </pc:spChg>
      </pc:sldChg>
      <pc:sldChg chg="modSp mod">
        <pc:chgData name="Zeljko Todorovic" userId="e73ecb38-8029-4717-bf3d-ec99998bf8a1" providerId="ADAL" clId="{A83FDBD8-080C-4CD1-869F-5E88B8567492}" dt="2022-03-23T11:08:15.257" v="170" actId="20577"/>
        <pc:sldMkLst>
          <pc:docMk/>
          <pc:sldMk cId="1691190248" sldId="2076138172"/>
        </pc:sldMkLst>
        <pc:spChg chg="mod">
          <ac:chgData name="Zeljko Todorovic" userId="e73ecb38-8029-4717-bf3d-ec99998bf8a1" providerId="ADAL" clId="{A83FDBD8-080C-4CD1-869F-5E88B8567492}" dt="2022-03-23T11:08:15.257" v="170" actId="20577"/>
          <ac:spMkLst>
            <pc:docMk/>
            <pc:sldMk cId="1691190248" sldId="2076138172"/>
            <ac:spMk id="20" creationId="{0F7BBA59-C351-485C-85A7-58FEB7FF41A2}"/>
          </ac:spMkLst>
        </pc:spChg>
      </pc:sldChg>
      <pc:sldChg chg="addSp delSp modSp add mod ord">
        <pc:chgData name="Zeljko Todorovic" userId="e73ecb38-8029-4717-bf3d-ec99998bf8a1" providerId="ADAL" clId="{A83FDBD8-080C-4CD1-869F-5E88B8567492}" dt="2022-03-23T11:32:30.072" v="647" actId="1037"/>
        <pc:sldMkLst>
          <pc:docMk/>
          <pc:sldMk cId="1022044828" sldId="2076138173"/>
        </pc:sldMkLst>
        <pc:spChg chg="mod">
          <ac:chgData name="Zeljko Todorovic" userId="e73ecb38-8029-4717-bf3d-ec99998bf8a1" providerId="ADAL" clId="{A83FDBD8-080C-4CD1-869F-5E88B8567492}" dt="2022-03-23T11:10:47.112" v="186" actId="20577"/>
          <ac:spMkLst>
            <pc:docMk/>
            <pc:sldMk cId="1022044828" sldId="2076138173"/>
            <ac:spMk id="5" creationId="{C858A116-CCF6-5E46-823F-F2C569923DF7}"/>
          </ac:spMkLst>
        </pc:spChg>
        <pc:spChg chg="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13" creationId="{08B78EC2-41BB-4A64-8776-06DEF51213D3}"/>
          </ac:spMkLst>
        </pc:spChg>
        <pc:spChg chg="del">
          <ac:chgData name="Zeljko Todorovic" userId="e73ecb38-8029-4717-bf3d-ec99998bf8a1" providerId="ADAL" clId="{A83FDBD8-080C-4CD1-869F-5E88B8567492}" dt="2022-03-23T11:16:53.392" v="233" actId="478"/>
          <ac:spMkLst>
            <pc:docMk/>
            <pc:sldMk cId="1022044828" sldId="2076138173"/>
            <ac:spMk id="14" creationId="{5CF12515-A087-4C45-A6E6-A81A36AE90BC}"/>
          </ac:spMkLst>
        </pc:spChg>
        <pc:spChg chg="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20" creationId="{0F7BBA59-C351-485C-85A7-58FEB7FF41A2}"/>
          </ac:spMkLst>
        </pc:spChg>
        <pc:spChg chg="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22" creationId="{EB80157D-90EC-4395-BB82-CAE0B3D42020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28" creationId="{2B180783-2F2E-41E9-8DD7-9FF6B1CF5529}"/>
          </ac:spMkLst>
        </pc:spChg>
        <pc:spChg chg="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31" creationId="{CC920CC4-907A-4E89-ABB3-F55E4565BA2F}"/>
          </ac:spMkLst>
        </pc:spChg>
        <pc:spChg chg="del mod">
          <ac:chgData name="Zeljko Todorovic" userId="e73ecb38-8029-4717-bf3d-ec99998bf8a1" providerId="ADAL" clId="{A83FDBD8-080C-4CD1-869F-5E88B8567492}" dt="2022-03-23T11:27:46.102" v="538" actId="478"/>
          <ac:spMkLst>
            <pc:docMk/>
            <pc:sldMk cId="1022044828" sldId="2076138173"/>
            <ac:spMk id="32" creationId="{A2274813-4523-4B95-8794-5ACE9DB8C07E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35" creationId="{625FD816-A84B-41B7-A179-E42BA52A5ABE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38" creationId="{E1497F2C-A79C-42E7-A369-3520BE0105F9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39" creationId="{88EADC36-F23D-4657-BA0A-7CC82FF0500C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41" creationId="{62AC1705-1A9F-43C1-B696-C14D96DCD9A1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42" creationId="{49282DB6-D448-4262-BB3E-5B53015B13AF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46" creationId="{8FD533C4-B3B6-4496-8DCF-D03683293735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51" creationId="{359E65EA-7AF0-48FB-8B14-6FE86FC7AF85}"/>
          </ac:spMkLst>
        </pc:spChg>
        <pc:spChg chg="add del mod ord">
          <ac:chgData name="Zeljko Todorovic" userId="e73ecb38-8029-4717-bf3d-ec99998bf8a1" providerId="ADAL" clId="{A83FDBD8-080C-4CD1-869F-5E88B8567492}" dt="2022-03-23T11:22:57.424" v="397" actId="478"/>
          <ac:spMkLst>
            <pc:docMk/>
            <pc:sldMk cId="1022044828" sldId="2076138173"/>
            <ac:spMk id="52" creationId="{4D129577-71E9-4F1F-ABFC-A212347CDD59}"/>
          </ac:spMkLst>
        </pc:spChg>
        <pc:spChg chg="add del mod">
          <ac:chgData name="Zeljko Todorovic" userId="e73ecb38-8029-4717-bf3d-ec99998bf8a1" providerId="ADAL" clId="{A83FDBD8-080C-4CD1-869F-5E88B8567492}" dt="2022-03-23T11:22:58.879" v="398" actId="478"/>
          <ac:spMkLst>
            <pc:docMk/>
            <pc:sldMk cId="1022044828" sldId="2076138173"/>
            <ac:spMk id="53" creationId="{F6E4144B-0A00-43B0-B893-8D22368A264D}"/>
          </ac:spMkLst>
        </pc:spChg>
        <pc:spChg chg="add mod or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55" creationId="{872719B0-F5E7-473A-8C70-BDE06E4C839E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56" creationId="{D39C5594-886B-49AC-BCB0-0A9A6676A23E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61" creationId="{D857571A-F2B5-4ADF-AB49-9B42DAB557A8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65" creationId="{9C0D8BCB-1E3E-43F1-94D1-07D4DB1D791A}"/>
          </ac:spMkLst>
        </pc:spChg>
        <pc:spChg chg="add mod">
          <ac:chgData name="Zeljko Todorovic" userId="e73ecb38-8029-4717-bf3d-ec99998bf8a1" providerId="ADAL" clId="{A83FDBD8-080C-4CD1-869F-5E88B8567492}" dt="2022-03-23T11:28:37.650" v="573" actId="1038"/>
          <ac:spMkLst>
            <pc:docMk/>
            <pc:sldMk cId="1022044828" sldId="2076138173"/>
            <ac:spMk id="67" creationId="{CF10F85D-867E-43FE-86A9-3AD17D66F422}"/>
          </ac:spMkLst>
        </pc:spChg>
        <pc:spChg chg="add mod">
          <ac:chgData name="Zeljko Todorovic" userId="e73ecb38-8029-4717-bf3d-ec99998bf8a1" providerId="ADAL" clId="{A83FDBD8-080C-4CD1-869F-5E88B8567492}" dt="2022-03-23T11:29:20.804" v="599" actId="20577"/>
          <ac:spMkLst>
            <pc:docMk/>
            <pc:sldMk cId="1022044828" sldId="2076138173"/>
            <ac:spMk id="70" creationId="{2A6AB009-8CC7-4ECF-AE00-66F30B891B2A}"/>
          </ac:spMkLst>
        </pc:spChg>
        <pc:spChg chg="add mod">
          <ac:chgData name="Zeljko Todorovic" userId="e73ecb38-8029-4717-bf3d-ec99998bf8a1" providerId="ADAL" clId="{A83FDBD8-080C-4CD1-869F-5E88B8567492}" dt="2022-03-23T11:29:17.368" v="597" actId="20577"/>
          <ac:spMkLst>
            <pc:docMk/>
            <pc:sldMk cId="1022044828" sldId="2076138173"/>
            <ac:spMk id="80" creationId="{7EA76D49-997C-4E9C-B9E0-C9930CF7E788}"/>
          </ac:spMkLst>
        </pc:spChg>
        <pc:picChg chg="del">
          <ac:chgData name="Zeljko Todorovic" userId="e73ecb38-8029-4717-bf3d-ec99998bf8a1" providerId="ADAL" clId="{A83FDBD8-080C-4CD1-869F-5E88B8567492}" dt="2022-03-23T11:12:21.885" v="189" actId="478"/>
          <ac:picMkLst>
            <pc:docMk/>
            <pc:sldMk cId="1022044828" sldId="2076138173"/>
            <ac:picMk id="4" creationId="{3D845E66-F6C3-481B-AE0E-0E41B0D713EC}"/>
          </ac:picMkLst>
        </pc:picChg>
        <pc:picChg chg="del">
          <ac:chgData name="Zeljko Todorovic" userId="e73ecb38-8029-4717-bf3d-ec99998bf8a1" providerId="ADAL" clId="{A83FDBD8-080C-4CD1-869F-5E88B8567492}" dt="2022-03-23T11:12:25.121" v="190" actId="478"/>
          <ac:picMkLst>
            <pc:docMk/>
            <pc:sldMk cId="1022044828" sldId="2076138173"/>
            <ac:picMk id="7" creationId="{39778C91-45E5-4284-88F1-DE10F1100A1C}"/>
          </ac:picMkLst>
        </pc:picChg>
        <pc:picChg chg="del">
          <ac:chgData name="Zeljko Todorovic" userId="e73ecb38-8029-4717-bf3d-ec99998bf8a1" providerId="ADAL" clId="{A83FDBD8-080C-4CD1-869F-5E88B8567492}" dt="2022-03-23T11:12:26.995" v="191" actId="478"/>
          <ac:picMkLst>
            <pc:docMk/>
            <pc:sldMk cId="1022044828" sldId="2076138173"/>
            <ac:picMk id="8" creationId="{019ABF34-0982-41E7-AD8A-DD5C3BE3004C}"/>
          </ac:picMkLst>
        </pc:picChg>
        <pc:picChg chg="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9" creationId="{F038F80C-3441-460F-8FB6-20FEA492A6AA}"/>
          </ac:picMkLst>
        </pc:picChg>
        <pc:picChg chg="del mod">
          <ac:chgData name="Zeljko Todorovic" userId="e73ecb38-8029-4717-bf3d-ec99998bf8a1" providerId="ADAL" clId="{A83FDBD8-080C-4CD1-869F-5E88B8567492}" dt="2022-03-23T11:27:46.102" v="538" actId="478"/>
          <ac:picMkLst>
            <pc:docMk/>
            <pc:sldMk cId="1022044828" sldId="2076138173"/>
            <ac:picMk id="10" creationId="{6D977FC6-A84D-429E-BC6F-2CD8F813F11B}"/>
          </ac:picMkLst>
        </pc:picChg>
        <pc:picChg chg="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11" creationId="{77A44F26-9FD6-4E94-B67D-320EFC68C050}"/>
          </ac:picMkLst>
        </pc:picChg>
        <pc:picChg chg="del mod">
          <ac:chgData name="Zeljko Todorovic" userId="e73ecb38-8029-4717-bf3d-ec99998bf8a1" providerId="ADAL" clId="{A83FDBD8-080C-4CD1-869F-5E88B8567492}" dt="2022-03-23T11:16:51.245" v="232" actId="478"/>
          <ac:picMkLst>
            <pc:docMk/>
            <pc:sldMk cId="1022044828" sldId="2076138173"/>
            <ac:picMk id="16" creationId="{166588BC-2EA2-4297-A67B-0D675BA93514}"/>
          </ac:picMkLst>
        </pc:picChg>
        <pc:picChg chg="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19" creationId="{231D04D8-7905-49DC-9424-99703F8D4944}"/>
          </ac:picMkLst>
        </pc:picChg>
        <pc:picChg chg="del mod">
          <ac:chgData name="Zeljko Todorovic" userId="e73ecb38-8029-4717-bf3d-ec99998bf8a1" providerId="ADAL" clId="{A83FDBD8-080C-4CD1-869F-5E88B8567492}" dt="2022-03-23T11:17:02.861" v="235" actId="478"/>
          <ac:picMkLst>
            <pc:docMk/>
            <pc:sldMk cId="1022044828" sldId="2076138173"/>
            <ac:picMk id="21" creationId="{8AB6F0C2-8BA3-4729-9313-4956D1FEA946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24" creationId="{2AD839ED-1D84-4CAC-87A1-F7E5EE32E523}"/>
          </ac:picMkLst>
        </pc:picChg>
        <pc:picChg chg="del mod">
          <ac:chgData name="Zeljko Todorovic" userId="e73ecb38-8029-4717-bf3d-ec99998bf8a1" providerId="ADAL" clId="{A83FDBD8-080C-4CD1-869F-5E88B8567492}" dt="2022-03-23T11:17:02.861" v="235" actId="478"/>
          <ac:picMkLst>
            <pc:docMk/>
            <pc:sldMk cId="1022044828" sldId="2076138173"/>
            <ac:picMk id="25" creationId="{338C47C3-206E-4E45-9469-E2C955D59214}"/>
          </ac:picMkLst>
        </pc:picChg>
        <pc:picChg chg="del mod">
          <ac:chgData name="Zeljko Todorovic" userId="e73ecb38-8029-4717-bf3d-ec99998bf8a1" providerId="ADAL" clId="{A83FDBD8-080C-4CD1-869F-5E88B8567492}" dt="2022-03-23T11:17:02.861" v="235" actId="478"/>
          <ac:picMkLst>
            <pc:docMk/>
            <pc:sldMk cId="1022044828" sldId="2076138173"/>
            <ac:picMk id="26" creationId="{2B982166-BAE7-4714-BE1B-8C328625B6ED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27" creationId="{24E98261-4765-472F-BF4E-7A480A7479DC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29" creationId="{0B86C297-6B75-45BF-9CC8-E869849F91E5}"/>
          </ac:picMkLst>
        </pc:picChg>
        <pc:picChg chg="del mod">
          <ac:chgData name="Zeljko Todorovic" userId="e73ecb38-8029-4717-bf3d-ec99998bf8a1" providerId="ADAL" clId="{A83FDBD8-080C-4CD1-869F-5E88B8567492}" dt="2022-03-23T11:26:34.391" v="501" actId="478"/>
          <ac:picMkLst>
            <pc:docMk/>
            <pc:sldMk cId="1022044828" sldId="2076138173"/>
            <ac:picMk id="30" creationId="{9371A3BB-64E0-4F6F-93B0-0FEF1DAFB1A3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33" creationId="{D2F057CE-D940-4DF0-A72F-3DC41D17603E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34" creationId="{023CFF68-0FB9-4F47-88D4-9E164E5D58CC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36" creationId="{D42E7294-899A-40EB-A67F-A00B22F3D3E7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37" creationId="{CD5DE65E-F2BF-440F-A146-C724EF049E43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40" creationId="{5E4D7ACE-1B7A-458E-B060-262D431EC5CD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43" creationId="{CF16ADD0-87A2-43EE-BC27-2443EF681692}"/>
          </ac:picMkLst>
        </pc:picChg>
        <pc:picChg chg="add mod">
          <ac:chgData name="Zeljko Todorovic" userId="e73ecb38-8029-4717-bf3d-ec99998bf8a1" providerId="ADAL" clId="{A83FDBD8-080C-4CD1-869F-5E88B8567492}" dt="2022-03-23T11:28:37.650" v="573" actId="1038"/>
          <ac:picMkLst>
            <pc:docMk/>
            <pc:sldMk cId="1022044828" sldId="2076138173"/>
            <ac:picMk id="69" creationId="{758957C5-AC0A-40A5-9C97-D1D3852E1F0B}"/>
          </ac:picMkLst>
        </pc:picChg>
        <pc:picChg chg="add mod">
          <ac:chgData name="Zeljko Todorovic" userId="e73ecb38-8029-4717-bf3d-ec99998bf8a1" providerId="ADAL" clId="{A83FDBD8-080C-4CD1-869F-5E88B8567492}" dt="2022-03-23T11:31:36.588" v="622" actId="108"/>
          <ac:picMkLst>
            <pc:docMk/>
            <pc:sldMk cId="1022044828" sldId="2076138173"/>
            <ac:picMk id="79" creationId="{2E4EF8E3-8FB3-42E7-9AB6-3812E328E66F}"/>
          </ac:picMkLst>
        </pc:picChg>
        <pc:picChg chg="add mod">
          <ac:chgData name="Zeljko Todorovic" userId="e73ecb38-8029-4717-bf3d-ec99998bf8a1" providerId="ADAL" clId="{A83FDBD8-080C-4CD1-869F-5E88B8567492}" dt="2022-03-23T11:32:30.072" v="647" actId="1037"/>
          <ac:picMkLst>
            <pc:docMk/>
            <pc:sldMk cId="1022044828" sldId="2076138173"/>
            <ac:picMk id="82" creationId="{5DF54F91-96EE-4DDA-B270-3450B9791CF4}"/>
          </ac:picMkLst>
        </pc:picChg>
        <pc:picChg chg="add del mod">
          <ac:chgData name="Zeljko Todorovic" userId="e73ecb38-8029-4717-bf3d-ec99998bf8a1" providerId="ADAL" clId="{A83FDBD8-080C-4CD1-869F-5E88B8567492}" dt="2022-03-23T11:31:39.406" v="623" actId="478"/>
          <ac:picMkLst>
            <pc:docMk/>
            <pc:sldMk cId="1022044828" sldId="2076138173"/>
            <ac:picMk id="83" creationId="{31F79A1A-1915-422D-A4BD-476CB30794D4}"/>
          </ac:picMkLst>
        </pc:picChg>
        <pc:cxnChg chg="add mod">
          <ac:chgData name="Zeljko Todorovic" userId="e73ecb38-8029-4717-bf3d-ec99998bf8a1" providerId="ADAL" clId="{A83FDBD8-080C-4CD1-869F-5E88B8567492}" dt="2022-03-23T11:28:37.650" v="573" actId="1038"/>
          <ac:cxnSpMkLst>
            <pc:docMk/>
            <pc:sldMk cId="1022044828" sldId="2076138173"/>
            <ac:cxnSpMk id="3" creationId="{AD135CDC-4EB9-4EB9-9739-DBAE5FF34E21}"/>
          </ac:cxnSpMkLst>
        </pc:cxnChg>
        <pc:cxnChg chg="add del mod">
          <ac:chgData name="Zeljko Todorovic" userId="e73ecb38-8029-4717-bf3d-ec99998bf8a1" providerId="ADAL" clId="{A83FDBD8-080C-4CD1-869F-5E88B8567492}" dt="2022-03-23T11:20:13.980" v="304" actId="478"/>
          <ac:cxnSpMkLst>
            <pc:docMk/>
            <pc:sldMk cId="1022044828" sldId="2076138173"/>
            <ac:cxnSpMk id="15" creationId="{3D48B6B7-A135-4957-8880-7A5BA422832B}"/>
          </ac:cxnSpMkLst>
        </pc:cxnChg>
        <pc:cxnChg chg="add mod">
          <ac:chgData name="Zeljko Todorovic" userId="e73ecb38-8029-4717-bf3d-ec99998bf8a1" providerId="ADAL" clId="{A83FDBD8-080C-4CD1-869F-5E88B8567492}" dt="2022-03-23T11:28:37.650" v="573" actId="1038"/>
          <ac:cxnSpMkLst>
            <pc:docMk/>
            <pc:sldMk cId="1022044828" sldId="2076138173"/>
            <ac:cxnSpMk id="23" creationId="{1C579C03-B89B-4E09-9559-D12F87387D65}"/>
          </ac:cxnSpMkLst>
        </pc:cxnChg>
        <pc:cxnChg chg="add mod">
          <ac:chgData name="Zeljko Todorovic" userId="e73ecb38-8029-4717-bf3d-ec99998bf8a1" providerId="ADAL" clId="{A83FDBD8-080C-4CD1-869F-5E88B8567492}" dt="2022-03-23T11:28:37.650" v="573" actId="1038"/>
          <ac:cxnSpMkLst>
            <pc:docMk/>
            <pc:sldMk cId="1022044828" sldId="2076138173"/>
            <ac:cxnSpMk id="45" creationId="{F234A859-F440-4F79-A0A5-D2AC5324B956}"/>
          </ac:cxnSpMkLst>
        </pc:cxnChg>
        <pc:cxnChg chg="add mod">
          <ac:chgData name="Zeljko Todorovic" userId="e73ecb38-8029-4717-bf3d-ec99998bf8a1" providerId="ADAL" clId="{A83FDBD8-080C-4CD1-869F-5E88B8567492}" dt="2022-03-23T11:28:37.650" v="573" actId="1038"/>
          <ac:cxnSpMkLst>
            <pc:docMk/>
            <pc:sldMk cId="1022044828" sldId="2076138173"/>
            <ac:cxnSpMk id="48" creationId="{6425585B-3EEE-4FBE-88BF-29AB9903824B}"/>
          </ac:cxnSpMkLst>
        </pc:cxnChg>
        <pc:cxnChg chg="add mod">
          <ac:chgData name="Zeljko Todorovic" userId="e73ecb38-8029-4717-bf3d-ec99998bf8a1" providerId="ADAL" clId="{A83FDBD8-080C-4CD1-869F-5E88B8567492}" dt="2022-03-23T11:28:37.650" v="573" actId="1038"/>
          <ac:cxnSpMkLst>
            <pc:docMk/>
            <pc:sldMk cId="1022044828" sldId="2076138173"/>
            <ac:cxnSpMk id="57" creationId="{D51878F9-8FDD-423E-900C-5B28349DD8C4}"/>
          </ac:cxnSpMkLst>
        </pc:cxnChg>
        <pc:cxnChg chg="add mod">
          <ac:chgData name="Zeljko Todorovic" userId="e73ecb38-8029-4717-bf3d-ec99998bf8a1" providerId="ADAL" clId="{A83FDBD8-080C-4CD1-869F-5E88B8567492}" dt="2022-03-23T11:28:52.250" v="575" actId="14100"/>
          <ac:cxnSpMkLst>
            <pc:docMk/>
            <pc:sldMk cId="1022044828" sldId="2076138173"/>
            <ac:cxnSpMk id="59" creationId="{58A8A494-A9BF-4788-BA4D-D160D03C6E5B}"/>
          </ac:cxnSpMkLst>
        </pc:cxnChg>
        <pc:cxnChg chg="add mod">
          <ac:chgData name="Zeljko Todorovic" userId="e73ecb38-8029-4717-bf3d-ec99998bf8a1" providerId="ADAL" clId="{A83FDBD8-080C-4CD1-869F-5E88B8567492}" dt="2022-03-23T11:28:37.650" v="573" actId="1038"/>
          <ac:cxnSpMkLst>
            <pc:docMk/>
            <pc:sldMk cId="1022044828" sldId="2076138173"/>
            <ac:cxnSpMk id="66" creationId="{87113166-AD48-4BDD-933A-C871DCABEDD7}"/>
          </ac:cxnSpMkLst>
        </pc:cxnChg>
        <pc:cxnChg chg="add del mod">
          <ac:chgData name="Zeljko Todorovic" userId="e73ecb38-8029-4717-bf3d-ec99998bf8a1" providerId="ADAL" clId="{A83FDBD8-080C-4CD1-869F-5E88B8567492}" dt="2022-03-23T11:27:31.383" v="537" actId="478"/>
          <ac:cxnSpMkLst>
            <pc:docMk/>
            <pc:sldMk cId="1022044828" sldId="2076138173"/>
            <ac:cxnSpMk id="72" creationId="{DBAF2268-58F8-4880-91AD-A146DC3479BF}"/>
          </ac:cxnSpMkLst>
        </pc:cxnChg>
        <pc:cxnChg chg="add mod">
          <ac:chgData name="Zeljko Todorovic" userId="e73ecb38-8029-4717-bf3d-ec99998bf8a1" providerId="ADAL" clId="{A83FDBD8-080C-4CD1-869F-5E88B8567492}" dt="2022-03-23T11:27:20.840" v="535"/>
          <ac:cxnSpMkLst>
            <pc:docMk/>
            <pc:sldMk cId="1022044828" sldId="2076138173"/>
            <ac:cxnSpMk id="75" creationId="{F524731B-0081-4F6A-9E92-05CFD980D472}"/>
          </ac:cxnSpMkLst>
        </pc:cxnChg>
        <pc:cxnChg chg="add mod">
          <ac:chgData name="Zeljko Todorovic" userId="e73ecb38-8029-4717-bf3d-ec99998bf8a1" providerId="ADAL" clId="{A83FDBD8-080C-4CD1-869F-5E88B8567492}" dt="2022-03-23T11:29:05.677" v="579" actId="14100"/>
          <ac:cxnSpMkLst>
            <pc:docMk/>
            <pc:sldMk cId="1022044828" sldId="2076138173"/>
            <ac:cxnSpMk id="77" creationId="{074715DF-1C4F-4EE8-AB79-E735EF3FDB21}"/>
          </ac:cxnSpMkLst>
        </pc:cxnChg>
        <pc:cxnChg chg="add mod">
          <ac:chgData name="Zeljko Todorovic" userId="e73ecb38-8029-4717-bf3d-ec99998bf8a1" providerId="ADAL" clId="{A83FDBD8-080C-4CD1-869F-5E88B8567492}" dt="2022-03-23T11:32:30.072" v="647" actId="1037"/>
          <ac:cxnSpMkLst>
            <pc:docMk/>
            <pc:sldMk cId="1022044828" sldId="2076138173"/>
            <ac:cxnSpMk id="85" creationId="{01ACBB6B-1356-4B31-A33F-8616B4FA09E3}"/>
          </ac:cxnSpMkLst>
        </pc:cxnChg>
      </pc:sldChg>
      <pc:sldChg chg="new del">
        <pc:chgData name="Zeljko Todorovic" userId="e73ecb38-8029-4717-bf3d-ec99998bf8a1" providerId="ADAL" clId="{A83FDBD8-080C-4CD1-869F-5E88B8567492}" dt="2022-03-23T11:09:05.505" v="172" actId="2696"/>
        <pc:sldMkLst>
          <pc:docMk/>
          <pc:sldMk cId="3966196398" sldId="2076138173"/>
        </pc:sldMkLst>
      </pc:sldChg>
      <pc:sldChg chg="modSp new del mod modClrScheme chgLayout">
        <pc:chgData name="Zeljko Todorovic" userId="e73ecb38-8029-4717-bf3d-ec99998bf8a1" providerId="ADAL" clId="{A83FDBD8-080C-4CD1-869F-5E88B8567492}" dt="2022-03-23T11:10:26.673" v="175" actId="2696"/>
        <pc:sldMkLst>
          <pc:docMk/>
          <pc:sldMk cId="4086786239" sldId="2076138173"/>
        </pc:sldMkLst>
        <pc:spChg chg="mod ord">
          <ac:chgData name="Zeljko Todorovic" userId="e73ecb38-8029-4717-bf3d-ec99998bf8a1" providerId="ADAL" clId="{A83FDBD8-080C-4CD1-869F-5E88B8567492}" dt="2022-03-23T11:10:21.862" v="174" actId="700"/>
          <ac:spMkLst>
            <pc:docMk/>
            <pc:sldMk cId="4086786239" sldId="2076138173"/>
            <ac:spMk id="2" creationId="{F962A95B-7931-454E-8419-A5A3C4E5450B}"/>
          </ac:spMkLst>
        </pc:spChg>
      </pc:sldChg>
    </pc:docChg>
  </pc:docChgLst>
  <pc:docChgLst>
    <pc:chgData name="Zeljko Todorovic" userId="e73ecb38-8029-4717-bf3d-ec99998bf8a1" providerId="ADAL" clId="{B9C3CA5D-C3FC-4628-9F04-3C753AFB7E04}"/>
    <pc:docChg chg="undo custSel addSld delSld modSld sldOrd modSection">
      <pc:chgData name="Zeljko Todorovic" userId="e73ecb38-8029-4717-bf3d-ec99998bf8a1" providerId="ADAL" clId="{B9C3CA5D-C3FC-4628-9F04-3C753AFB7E04}" dt="2022-02-10T15:03:27.406" v="2094" actId="1035"/>
      <pc:docMkLst>
        <pc:docMk/>
      </pc:docMkLst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1265680232" sldId="348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504192591" sldId="1371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3956816405" sldId="1373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2074810491" sldId="1374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2443904913" sldId="1375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2135870393" sldId="1376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4022584087" sldId="1378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357257593" sldId="1379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2783138025" sldId="1382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1395481324" sldId="1384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1736207369" sldId="1387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1182074263" sldId="1393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2584624286" sldId="1394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2546552605" sldId="1396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3341764295" sldId="1397"/>
        </pc:sldMkLst>
      </pc:sldChg>
      <pc:sldChg chg="addSp delSp modSp mod">
        <pc:chgData name="Zeljko Todorovic" userId="e73ecb38-8029-4717-bf3d-ec99998bf8a1" providerId="ADAL" clId="{B9C3CA5D-C3FC-4628-9F04-3C753AFB7E04}" dt="2022-02-10T14:27:44.878" v="1992" actId="27349"/>
        <pc:sldMkLst>
          <pc:docMk/>
          <pc:sldMk cId="2282452125" sldId="1398"/>
        </pc:sldMkLst>
        <pc:spChg chg="add mod">
          <ac:chgData name="Zeljko Todorovic" userId="e73ecb38-8029-4717-bf3d-ec99998bf8a1" providerId="ADAL" clId="{B9C3CA5D-C3FC-4628-9F04-3C753AFB7E04}" dt="2022-02-09T16:50:24.412" v="51" actId="13822"/>
          <ac:spMkLst>
            <pc:docMk/>
            <pc:sldMk cId="2282452125" sldId="1398"/>
            <ac:spMk id="13" creationId="{08B78EC2-41BB-4A64-8776-06DEF51213D3}"/>
          </ac:spMkLst>
        </pc:spChg>
        <pc:spChg chg="add mod">
          <ac:chgData name="Zeljko Todorovic" userId="e73ecb38-8029-4717-bf3d-ec99998bf8a1" providerId="ADAL" clId="{B9C3CA5D-C3FC-4628-9F04-3C753AFB7E04}" dt="2022-02-09T16:50:42.034" v="55" actId="1076"/>
          <ac:spMkLst>
            <pc:docMk/>
            <pc:sldMk cId="2282452125" sldId="1398"/>
            <ac:spMk id="14" creationId="{5CF12515-A087-4C45-A6E6-A81A36AE90BC}"/>
          </ac:spMkLst>
        </pc:spChg>
        <pc:spChg chg="add del mod">
          <ac:chgData name="Zeljko Todorovic" userId="e73ecb38-8029-4717-bf3d-ec99998bf8a1" providerId="ADAL" clId="{B9C3CA5D-C3FC-4628-9F04-3C753AFB7E04}" dt="2022-02-09T16:52:04.873" v="64"/>
          <ac:spMkLst>
            <pc:docMk/>
            <pc:sldMk cId="2282452125" sldId="1398"/>
            <ac:spMk id="17" creationId="{88C9A4D2-86F5-4082-BEC2-D5B2ADE31685}"/>
          </ac:spMkLst>
        </pc:spChg>
        <pc:picChg chg="add mod">
          <ac:chgData name="Zeljko Todorovic" userId="e73ecb38-8029-4717-bf3d-ec99998bf8a1" providerId="ADAL" clId="{B9C3CA5D-C3FC-4628-9F04-3C753AFB7E04}" dt="2022-02-09T16:49:50.979" v="46" actId="1076"/>
          <ac:picMkLst>
            <pc:docMk/>
            <pc:sldMk cId="2282452125" sldId="1398"/>
            <ac:picMk id="3" creationId="{DFA3BD1A-06B1-4CB5-9717-3A1F164020A2}"/>
          </ac:picMkLst>
        </pc:picChg>
        <pc:picChg chg="mod">
          <ac:chgData name="Zeljko Todorovic" userId="e73ecb38-8029-4717-bf3d-ec99998bf8a1" providerId="ADAL" clId="{B9C3CA5D-C3FC-4628-9F04-3C753AFB7E04}" dt="2022-02-09T15:53:32.547" v="1" actId="1076"/>
          <ac:picMkLst>
            <pc:docMk/>
            <pc:sldMk cId="2282452125" sldId="1398"/>
            <ac:picMk id="4" creationId="{3D845E66-F6C3-481B-AE0E-0E41B0D713EC}"/>
          </ac:picMkLst>
        </pc:picChg>
        <pc:picChg chg="add mod ord">
          <ac:chgData name="Zeljko Todorovic" userId="e73ecb38-8029-4717-bf3d-ec99998bf8a1" providerId="ADAL" clId="{B9C3CA5D-C3FC-4628-9F04-3C753AFB7E04}" dt="2022-02-09T16:15:02.183" v="45" actId="1037"/>
          <ac:picMkLst>
            <pc:docMk/>
            <pc:sldMk cId="2282452125" sldId="1398"/>
            <ac:picMk id="7" creationId="{39778C91-45E5-4284-88F1-DE10F1100A1C}"/>
          </ac:picMkLst>
        </pc:picChg>
        <pc:picChg chg="add mod ord">
          <ac:chgData name="Zeljko Todorovic" userId="e73ecb38-8029-4717-bf3d-ec99998bf8a1" providerId="ADAL" clId="{B9C3CA5D-C3FC-4628-9F04-3C753AFB7E04}" dt="2022-02-09T16:13:44.324" v="24" actId="167"/>
          <ac:picMkLst>
            <pc:docMk/>
            <pc:sldMk cId="2282452125" sldId="1398"/>
            <ac:picMk id="9" creationId="{F038F80C-3441-460F-8FB6-20FEA492A6AA}"/>
          </ac:picMkLst>
        </pc:picChg>
        <pc:picChg chg="add mod ord">
          <ac:chgData name="Zeljko Todorovic" userId="e73ecb38-8029-4717-bf3d-ec99998bf8a1" providerId="ADAL" clId="{B9C3CA5D-C3FC-4628-9F04-3C753AFB7E04}" dt="2022-02-09T16:14:09.604" v="29" actId="167"/>
          <ac:picMkLst>
            <pc:docMk/>
            <pc:sldMk cId="2282452125" sldId="1398"/>
            <ac:picMk id="11" creationId="{77A44F26-9FD6-4E94-B67D-320EFC68C050}"/>
          </ac:picMkLst>
        </pc:picChg>
        <pc:picChg chg="add mod">
          <ac:chgData name="Zeljko Todorovic" userId="e73ecb38-8029-4717-bf3d-ec99998bf8a1" providerId="ADAL" clId="{B9C3CA5D-C3FC-4628-9F04-3C753AFB7E04}" dt="2022-02-10T14:27:44.878" v="1992" actId="27349"/>
          <ac:picMkLst>
            <pc:docMk/>
            <pc:sldMk cId="2282452125" sldId="1398"/>
            <ac:picMk id="16" creationId="{166588BC-2EA2-4297-A67B-0D675BA93514}"/>
          </ac:picMkLst>
        </pc:picChg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3178356546" sldId="1399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1438930874" sldId="1400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3072960185" sldId="1402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898499999" sldId="1409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3191903045" sldId="1419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1093097337" sldId="1424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1244393971" sldId="1426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3410347930" sldId="1427"/>
        </pc:sldMkLst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92906047" sldId="1428"/>
        </pc:sldMkLst>
      </pc:sldChg>
      <pc:sldChg chg="addSp modSp mod">
        <pc:chgData name="Zeljko Todorovic" userId="e73ecb38-8029-4717-bf3d-ec99998bf8a1" providerId="ADAL" clId="{B9C3CA5D-C3FC-4628-9F04-3C753AFB7E04}" dt="2022-02-10T14:40:31.817" v="2033" actId="1076"/>
        <pc:sldMkLst>
          <pc:docMk/>
          <pc:sldMk cId="3300988162" sldId="1430"/>
        </pc:sldMkLst>
        <pc:picChg chg="add mod">
          <ac:chgData name="Zeljko Todorovic" userId="e73ecb38-8029-4717-bf3d-ec99998bf8a1" providerId="ADAL" clId="{B9C3CA5D-C3FC-4628-9F04-3C753AFB7E04}" dt="2022-02-10T14:40:31.817" v="2033" actId="1076"/>
          <ac:picMkLst>
            <pc:docMk/>
            <pc:sldMk cId="3300988162" sldId="1430"/>
            <ac:picMk id="6" creationId="{B66EADB6-1DFF-4370-A34E-7D57C6DD67D0}"/>
          </ac:picMkLst>
        </pc:picChg>
      </pc:sldChg>
      <pc:sldChg chg="del">
        <pc:chgData name="Zeljko Todorovic" userId="e73ecb38-8029-4717-bf3d-ec99998bf8a1" providerId="ADAL" clId="{B9C3CA5D-C3FC-4628-9F04-3C753AFB7E04}" dt="2022-02-10T13:54:48.067" v="1911" actId="47"/>
        <pc:sldMkLst>
          <pc:docMk/>
          <pc:sldMk cId="4258561751" sldId="1431"/>
        </pc:sldMkLst>
      </pc:sldChg>
      <pc:sldChg chg="addSp delSp modSp add mod">
        <pc:chgData name="Zeljko Todorovic" userId="e73ecb38-8029-4717-bf3d-ec99998bf8a1" providerId="ADAL" clId="{B9C3CA5D-C3FC-4628-9F04-3C753AFB7E04}" dt="2022-02-10T14:27:49.882" v="1993" actId="27349"/>
        <pc:sldMkLst>
          <pc:docMk/>
          <pc:sldMk cId="2592252490" sldId="1432"/>
        </pc:sldMkLst>
        <pc:spChg chg="add mod">
          <ac:chgData name="Zeljko Todorovic" userId="e73ecb38-8029-4717-bf3d-ec99998bf8a1" providerId="ADAL" clId="{B9C3CA5D-C3FC-4628-9F04-3C753AFB7E04}" dt="2022-02-09T17:21:44.678" v="184" actId="1076"/>
          <ac:spMkLst>
            <pc:docMk/>
            <pc:sldMk cId="2592252490" sldId="1432"/>
            <ac:spMk id="20" creationId="{0F7BBA59-C351-485C-85A7-58FEB7FF41A2}"/>
          </ac:spMkLst>
        </pc:spChg>
        <pc:picChg chg="mod">
          <ac:chgData name="Zeljko Todorovic" userId="e73ecb38-8029-4717-bf3d-ec99998bf8a1" providerId="ADAL" clId="{B9C3CA5D-C3FC-4628-9F04-3C753AFB7E04}" dt="2022-02-09T17:18:47.464" v="156" actId="1076"/>
          <ac:picMkLst>
            <pc:docMk/>
            <pc:sldMk cId="2592252490" sldId="1432"/>
            <ac:picMk id="3" creationId="{DFA3BD1A-06B1-4CB5-9717-3A1F164020A2}"/>
          </ac:picMkLst>
        </pc:picChg>
        <pc:picChg chg="mod">
          <ac:chgData name="Zeljko Todorovic" userId="e73ecb38-8029-4717-bf3d-ec99998bf8a1" providerId="ADAL" clId="{B9C3CA5D-C3FC-4628-9F04-3C753AFB7E04}" dt="2022-02-09T16:58:58.436" v="71" actId="29295"/>
          <ac:picMkLst>
            <pc:docMk/>
            <pc:sldMk cId="2592252490" sldId="1432"/>
            <ac:picMk id="4" creationId="{3D845E66-F6C3-481B-AE0E-0E41B0D713EC}"/>
          </ac:picMkLst>
        </pc:picChg>
        <pc:picChg chg="add mod">
          <ac:chgData name="Zeljko Todorovic" userId="e73ecb38-8029-4717-bf3d-ec99998bf8a1" providerId="ADAL" clId="{B9C3CA5D-C3FC-4628-9F04-3C753AFB7E04}" dt="2022-02-09T16:59:18.130" v="77" actId="1076"/>
          <ac:picMkLst>
            <pc:docMk/>
            <pc:sldMk cId="2592252490" sldId="1432"/>
            <ac:picMk id="6" creationId="{B678D665-7C43-42C6-9E46-7AD2D86C4008}"/>
          </ac:picMkLst>
        </pc:picChg>
        <pc:picChg chg="mod">
          <ac:chgData name="Zeljko Todorovic" userId="e73ecb38-8029-4717-bf3d-ec99998bf8a1" providerId="ADAL" clId="{B9C3CA5D-C3FC-4628-9F04-3C753AFB7E04}" dt="2022-02-09T16:59:02.879" v="72" actId="29295"/>
          <ac:picMkLst>
            <pc:docMk/>
            <pc:sldMk cId="2592252490" sldId="1432"/>
            <ac:picMk id="7" creationId="{39778C91-45E5-4284-88F1-DE10F1100A1C}"/>
          </ac:picMkLst>
        </pc:picChg>
        <pc:picChg chg="mod">
          <ac:chgData name="Zeljko Todorovic" userId="e73ecb38-8029-4717-bf3d-ec99998bf8a1" providerId="ADAL" clId="{B9C3CA5D-C3FC-4628-9F04-3C753AFB7E04}" dt="2022-02-09T16:58:46.330" v="69" actId="29295"/>
          <ac:picMkLst>
            <pc:docMk/>
            <pc:sldMk cId="2592252490" sldId="1432"/>
            <ac:picMk id="9" creationId="{F038F80C-3441-460F-8FB6-20FEA492A6AA}"/>
          </ac:picMkLst>
        </pc:picChg>
        <pc:picChg chg="add mod">
          <ac:chgData name="Zeljko Todorovic" userId="e73ecb38-8029-4717-bf3d-ec99998bf8a1" providerId="ADAL" clId="{B9C3CA5D-C3FC-4628-9F04-3C753AFB7E04}" dt="2022-02-09T17:18:47.464" v="156" actId="1076"/>
          <ac:picMkLst>
            <pc:docMk/>
            <pc:sldMk cId="2592252490" sldId="1432"/>
            <ac:picMk id="10" creationId="{6D977FC6-A84D-429E-BC6F-2CD8F813F11B}"/>
          </ac:picMkLst>
        </pc:picChg>
        <pc:picChg chg="mod">
          <ac:chgData name="Zeljko Todorovic" userId="e73ecb38-8029-4717-bf3d-ec99998bf8a1" providerId="ADAL" clId="{B9C3CA5D-C3FC-4628-9F04-3C753AFB7E04}" dt="2022-02-09T16:58:53.061" v="70" actId="29295"/>
          <ac:picMkLst>
            <pc:docMk/>
            <pc:sldMk cId="2592252490" sldId="1432"/>
            <ac:picMk id="11" creationId="{77A44F26-9FD6-4E94-B67D-320EFC68C050}"/>
          </ac:picMkLst>
        </pc:picChg>
        <pc:picChg chg="mod">
          <ac:chgData name="Zeljko Todorovic" userId="e73ecb38-8029-4717-bf3d-ec99998bf8a1" providerId="ADAL" clId="{B9C3CA5D-C3FC-4628-9F04-3C753AFB7E04}" dt="2022-02-10T14:27:49.882" v="1993" actId="27349"/>
          <ac:picMkLst>
            <pc:docMk/>
            <pc:sldMk cId="2592252490" sldId="1432"/>
            <ac:picMk id="16" creationId="{166588BC-2EA2-4297-A67B-0D675BA93514}"/>
          </ac:picMkLst>
        </pc:picChg>
        <pc:picChg chg="add mod">
          <ac:chgData name="Zeljko Todorovic" userId="e73ecb38-8029-4717-bf3d-ec99998bf8a1" providerId="ADAL" clId="{B9C3CA5D-C3FC-4628-9F04-3C753AFB7E04}" dt="2022-02-09T16:59:25.819" v="79" actId="1076"/>
          <ac:picMkLst>
            <pc:docMk/>
            <pc:sldMk cId="2592252490" sldId="1432"/>
            <ac:picMk id="17" creationId="{68095F2D-1742-4F52-BA71-A280E9BA42BA}"/>
          </ac:picMkLst>
        </pc:picChg>
        <pc:picChg chg="add del mod ord">
          <ac:chgData name="Zeljko Todorovic" userId="e73ecb38-8029-4717-bf3d-ec99998bf8a1" providerId="ADAL" clId="{B9C3CA5D-C3FC-4628-9F04-3C753AFB7E04}" dt="2022-02-09T17:22:00.256" v="187" actId="1076"/>
          <ac:picMkLst>
            <pc:docMk/>
            <pc:sldMk cId="2592252490" sldId="1432"/>
            <ac:picMk id="18" creationId="{78303ABC-CDCC-46FB-9CF7-6A72E316143B}"/>
          </ac:picMkLst>
        </pc:picChg>
        <pc:picChg chg="add mod">
          <ac:chgData name="Zeljko Todorovic" userId="e73ecb38-8029-4717-bf3d-ec99998bf8a1" providerId="ADAL" clId="{B9C3CA5D-C3FC-4628-9F04-3C753AFB7E04}" dt="2022-02-09T17:21:24.754" v="177" actId="1582"/>
          <ac:picMkLst>
            <pc:docMk/>
            <pc:sldMk cId="2592252490" sldId="1432"/>
            <ac:picMk id="19" creationId="{231D04D8-7905-49DC-9424-99703F8D4944}"/>
          </ac:picMkLst>
        </pc:picChg>
      </pc:sldChg>
      <pc:sldChg chg="delSp add del mod">
        <pc:chgData name="Zeljko Todorovic" userId="e73ecb38-8029-4717-bf3d-ec99998bf8a1" providerId="ADAL" clId="{B9C3CA5D-C3FC-4628-9F04-3C753AFB7E04}" dt="2022-02-10T13:54:38.208" v="1910" actId="47"/>
        <pc:sldMkLst>
          <pc:docMk/>
          <pc:sldMk cId="1700422957" sldId="2076138160"/>
        </pc:sldMkLst>
        <pc:picChg chg="del">
          <ac:chgData name="Zeljko Todorovic" userId="e73ecb38-8029-4717-bf3d-ec99998bf8a1" providerId="ADAL" clId="{B9C3CA5D-C3FC-4628-9F04-3C753AFB7E04}" dt="2022-02-09T17:11:30.765" v="81" actId="21"/>
          <ac:picMkLst>
            <pc:docMk/>
            <pc:sldMk cId="1700422957" sldId="2076138160"/>
            <ac:picMk id="6" creationId="{588223B8-190F-4012-AEEB-8B3A13B585FB}"/>
          </ac:picMkLst>
        </pc:picChg>
      </pc:sldChg>
      <pc:sldChg chg="addSp delSp modSp add mod">
        <pc:chgData name="Zeljko Todorovic" userId="e73ecb38-8029-4717-bf3d-ec99998bf8a1" providerId="ADAL" clId="{B9C3CA5D-C3FC-4628-9F04-3C753AFB7E04}" dt="2022-02-10T14:51:05.176" v="2078" actId="20577"/>
        <pc:sldMkLst>
          <pc:docMk/>
          <pc:sldMk cId="2742834355" sldId="2076138161"/>
        </pc:sldMkLst>
        <pc:spChg chg="mod">
          <ac:chgData name="Zeljko Todorovic" userId="e73ecb38-8029-4717-bf3d-ec99998bf8a1" providerId="ADAL" clId="{B9C3CA5D-C3FC-4628-9F04-3C753AFB7E04}" dt="2022-02-09T17:30:51.362" v="306" actId="14100"/>
          <ac:spMkLst>
            <pc:docMk/>
            <pc:sldMk cId="2742834355" sldId="2076138161"/>
            <ac:spMk id="13" creationId="{08B78EC2-41BB-4A64-8776-06DEF51213D3}"/>
          </ac:spMkLst>
        </pc:spChg>
        <pc:spChg chg="mod">
          <ac:chgData name="Zeljko Todorovic" userId="e73ecb38-8029-4717-bf3d-ec99998bf8a1" providerId="ADAL" clId="{B9C3CA5D-C3FC-4628-9F04-3C753AFB7E04}" dt="2022-02-09T17:27:47.397" v="233" actId="1076"/>
          <ac:spMkLst>
            <pc:docMk/>
            <pc:sldMk cId="2742834355" sldId="2076138161"/>
            <ac:spMk id="14" creationId="{5CF12515-A087-4C45-A6E6-A81A36AE90BC}"/>
          </ac:spMkLst>
        </pc:spChg>
        <pc:spChg chg="add del mod ord">
          <ac:chgData name="Zeljko Todorovic" userId="e73ecb38-8029-4717-bf3d-ec99998bf8a1" providerId="ADAL" clId="{B9C3CA5D-C3FC-4628-9F04-3C753AFB7E04}" dt="2022-02-10T14:51:05.176" v="2078" actId="20577"/>
          <ac:spMkLst>
            <pc:docMk/>
            <pc:sldMk cId="2742834355" sldId="2076138161"/>
            <ac:spMk id="20" creationId="{0F7BBA59-C351-485C-85A7-58FEB7FF41A2}"/>
          </ac:spMkLst>
        </pc:spChg>
        <pc:spChg chg="add mod">
          <ac:chgData name="Zeljko Todorovic" userId="e73ecb38-8029-4717-bf3d-ec99998bf8a1" providerId="ADAL" clId="{B9C3CA5D-C3FC-4628-9F04-3C753AFB7E04}" dt="2022-02-09T17:27:44.540" v="232" actId="1076"/>
          <ac:spMkLst>
            <pc:docMk/>
            <pc:sldMk cId="2742834355" sldId="2076138161"/>
            <ac:spMk id="22" creationId="{EB80157D-90EC-4395-BB82-CAE0B3D42020}"/>
          </ac:spMkLst>
        </pc:spChg>
        <pc:spChg chg="add mod">
          <ac:chgData name="Zeljko Todorovic" userId="e73ecb38-8029-4717-bf3d-ec99998bf8a1" providerId="ADAL" clId="{B9C3CA5D-C3FC-4628-9F04-3C753AFB7E04}" dt="2022-02-09T17:30:47.842" v="305" actId="14100"/>
          <ac:spMkLst>
            <pc:docMk/>
            <pc:sldMk cId="2742834355" sldId="2076138161"/>
            <ac:spMk id="31" creationId="{CC920CC4-907A-4E89-ABB3-F55E4565BA2F}"/>
          </ac:spMkLst>
        </pc:spChg>
        <pc:spChg chg="add mod">
          <ac:chgData name="Zeljko Todorovic" userId="e73ecb38-8029-4717-bf3d-ec99998bf8a1" providerId="ADAL" clId="{B9C3CA5D-C3FC-4628-9F04-3C753AFB7E04}" dt="2022-02-09T17:30:18.623" v="299" actId="20577"/>
          <ac:spMkLst>
            <pc:docMk/>
            <pc:sldMk cId="2742834355" sldId="2076138161"/>
            <ac:spMk id="32" creationId="{A2274813-4523-4B95-8794-5ACE9DB8C07E}"/>
          </ac:spMkLst>
        </pc:spChg>
        <pc:picChg chg="del mod">
          <ac:chgData name="Zeljko Todorovic" userId="e73ecb38-8029-4717-bf3d-ec99998bf8a1" providerId="ADAL" clId="{B9C3CA5D-C3FC-4628-9F04-3C753AFB7E04}" dt="2022-02-09T17:30:02.272" v="288" actId="478"/>
          <ac:picMkLst>
            <pc:docMk/>
            <pc:sldMk cId="2742834355" sldId="2076138161"/>
            <ac:picMk id="3" creationId="{DFA3BD1A-06B1-4CB5-9717-3A1F164020A2}"/>
          </ac:picMkLst>
        </pc:picChg>
        <pc:picChg chg="mod">
          <ac:chgData name="Zeljko Todorovic" userId="e73ecb38-8029-4717-bf3d-ec99998bf8a1" providerId="ADAL" clId="{B9C3CA5D-C3FC-4628-9F04-3C753AFB7E04}" dt="2022-02-09T17:23:53.962" v="195" actId="1076"/>
          <ac:picMkLst>
            <pc:docMk/>
            <pc:sldMk cId="2742834355" sldId="2076138161"/>
            <ac:picMk id="4" creationId="{3D845E66-F6C3-481B-AE0E-0E41B0D713EC}"/>
          </ac:picMkLst>
        </pc:picChg>
        <pc:picChg chg="del">
          <ac:chgData name="Zeljko Todorovic" userId="e73ecb38-8029-4717-bf3d-ec99998bf8a1" providerId="ADAL" clId="{B9C3CA5D-C3FC-4628-9F04-3C753AFB7E04}" dt="2022-02-09T17:23:30.956" v="189" actId="478"/>
          <ac:picMkLst>
            <pc:docMk/>
            <pc:sldMk cId="2742834355" sldId="2076138161"/>
            <ac:picMk id="6" creationId="{B678D665-7C43-42C6-9E46-7AD2D86C4008}"/>
          </ac:picMkLst>
        </pc:picChg>
        <pc:picChg chg="mod">
          <ac:chgData name="Zeljko Todorovic" userId="e73ecb38-8029-4717-bf3d-ec99998bf8a1" providerId="ADAL" clId="{B9C3CA5D-C3FC-4628-9F04-3C753AFB7E04}" dt="2022-02-09T17:23:53.962" v="195" actId="1076"/>
          <ac:picMkLst>
            <pc:docMk/>
            <pc:sldMk cId="2742834355" sldId="2076138161"/>
            <ac:picMk id="7" creationId="{39778C91-45E5-4284-88F1-DE10F1100A1C}"/>
          </ac:picMkLst>
        </pc:picChg>
        <pc:picChg chg="add mod">
          <ac:chgData name="Zeljko Todorovic" userId="e73ecb38-8029-4717-bf3d-ec99998bf8a1" providerId="ADAL" clId="{B9C3CA5D-C3FC-4628-9F04-3C753AFB7E04}" dt="2022-02-09T17:27:18.974" v="227" actId="27349"/>
          <ac:picMkLst>
            <pc:docMk/>
            <pc:sldMk cId="2742834355" sldId="2076138161"/>
            <ac:picMk id="8" creationId="{019ABF34-0982-41E7-AD8A-DD5C3BE3004C}"/>
          </ac:picMkLst>
        </pc:picChg>
        <pc:picChg chg="mod">
          <ac:chgData name="Zeljko Todorovic" userId="e73ecb38-8029-4717-bf3d-ec99998bf8a1" providerId="ADAL" clId="{B9C3CA5D-C3FC-4628-9F04-3C753AFB7E04}" dt="2022-02-09T17:23:53.962" v="195" actId="1076"/>
          <ac:picMkLst>
            <pc:docMk/>
            <pc:sldMk cId="2742834355" sldId="2076138161"/>
            <ac:picMk id="9" creationId="{F038F80C-3441-460F-8FB6-20FEA492A6AA}"/>
          </ac:picMkLst>
        </pc:picChg>
        <pc:picChg chg="mod">
          <ac:chgData name="Zeljko Todorovic" userId="e73ecb38-8029-4717-bf3d-ec99998bf8a1" providerId="ADAL" clId="{B9C3CA5D-C3FC-4628-9F04-3C753AFB7E04}" dt="2022-02-09T17:30:04.790" v="289" actId="1076"/>
          <ac:picMkLst>
            <pc:docMk/>
            <pc:sldMk cId="2742834355" sldId="2076138161"/>
            <ac:picMk id="10" creationId="{6D977FC6-A84D-429E-BC6F-2CD8F813F11B}"/>
          </ac:picMkLst>
        </pc:picChg>
        <pc:picChg chg="mod">
          <ac:chgData name="Zeljko Todorovic" userId="e73ecb38-8029-4717-bf3d-ec99998bf8a1" providerId="ADAL" clId="{B9C3CA5D-C3FC-4628-9F04-3C753AFB7E04}" dt="2022-02-09T17:23:53.962" v="195" actId="1076"/>
          <ac:picMkLst>
            <pc:docMk/>
            <pc:sldMk cId="2742834355" sldId="2076138161"/>
            <ac:picMk id="11" creationId="{77A44F26-9FD6-4E94-B67D-320EFC68C050}"/>
          </ac:picMkLst>
        </pc:picChg>
        <pc:picChg chg="mod">
          <ac:chgData name="Zeljko Todorovic" userId="e73ecb38-8029-4717-bf3d-ec99998bf8a1" providerId="ADAL" clId="{B9C3CA5D-C3FC-4628-9F04-3C753AFB7E04}" dt="2022-02-10T14:27:56.980" v="1994" actId="27349"/>
          <ac:picMkLst>
            <pc:docMk/>
            <pc:sldMk cId="2742834355" sldId="2076138161"/>
            <ac:picMk id="16" creationId="{166588BC-2EA2-4297-A67B-0D675BA93514}"/>
          </ac:picMkLst>
        </pc:picChg>
        <pc:picChg chg="del">
          <ac:chgData name="Zeljko Todorovic" userId="e73ecb38-8029-4717-bf3d-ec99998bf8a1" providerId="ADAL" clId="{B9C3CA5D-C3FC-4628-9F04-3C753AFB7E04}" dt="2022-02-09T17:23:33.923" v="190" actId="478"/>
          <ac:picMkLst>
            <pc:docMk/>
            <pc:sldMk cId="2742834355" sldId="2076138161"/>
            <ac:picMk id="17" creationId="{68095F2D-1742-4F52-BA71-A280E9BA42BA}"/>
          </ac:picMkLst>
        </pc:picChg>
        <pc:picChg chg="add del">
          <ac:chgData name="Zeljko Todorovic" userId="e73ecb38-8029-4717-bf3d-ec99998bf8a1" providerId="ADAL" clId="{B9C3CA5D-C3FC-4628-9F04-3C753AFB7E04}" dt="2022-02-09T17:28:06.656" v="237" actId="478"/>
          <ac:picMkLst>
            <pc:docMk/>
            <pc:sldMk cId="2742834355" sldId="2076138161"/>
            <ac:picMk id="18" creationId="{78303ABC-CDCC-46FB-9CF7-6A72E316143B}"/>
          </ac:picMkLst>
        </pc:picChg>
        <pc:picChg chg="add del mod ord">
          <ac:chgData name="Zeljko Todorovic" userId="e73ecb38-8029-4717-bf3d-ec99998bf8a1" providerId="ADAL" clId="{B9C3CA5D-C3FC-4628-9F04-3C753AFB7E04}" dt="2022-02-09T17:28:57.317" v="250" actId="1076"/>
          <ac:picMkLst>
            <pc:docMk/>
            <pc:sldMk cId="2742834355" sldId="2076138161"/>
            <ac:picMk id="19" creationId="{231D04D8-7905-49DC-9424-99703F8D4944}"/>
          </ac:picMkLst>
        </pc:picChg>
        <pc:picChg chg="add mod">
          <ac:chgData name="Zeljko Todorovic" userId="e73ecb38-8029-4717-bf3d-ec99998bf8a1" providerId="ADAL" clId="{B9C3CA5D-C3FC-4628-9F04-3C753AFB7E04}" dt="2022-02-09T17:27:15.224" v="226" actId="1076"/>
          <ac:picMkLst>
            <pc:docMk/>
            <pc:sldMk cId="2742834355" sldId="2076138161"/>
            <ac:picMk id="21" creationId="{8AB6F0C2-8BA3-4729-9313-4956D1FEA946}"/>
          </ac:picMkLst>
        </pc:picChg>
        <pc:picChg chg="add mod">
          <ac:chgData name="Zeljko Todorovic" userId="e73ecb38-8029-4717-bf3d-ec99998bf8a1" providerId="ADAL" clId="{B9C3CA5D-C3FC-4628-9F04-3C753AFB7E04}" dt="2022-02-09T17:27:11.535" v="225" actId="1076"/>
          <ac:picMkLst>
            <pc:docMk/>
            <pc:sldMk cId="2742834355" sldId="2076138161"/>
            <ac:picMk id="25" creationId="{338C47C3-206E-4E45-9469-E2C955D59214}"/>
          </ac:picMkLst>
        </pc:picChg>
        <pc:picChg chg="add mod">
          <ac:chgData name="Zeljko Todorovic" userId="e73ecb38-8029-4717-bf3d-ec99998bf8a1" providerId="ADAL" clId="{B9C3CA5D-C3FC-4628-9F04-3C753AFB7E04}" dt="2022-02-09T17:27:08.528" v="224" actId="1076"/>
          <ac:picMkLst>
            <pc:docMk/>
            <pc:sldMk cId="2742834355" sldId="2076138161"/>
            <ac:picMk id="26" creationId="{2B982166-BAE7-4714-BE1B-8C328625B6ED}"/>
          </ac:picMkLst>
        </pc:picChg>
        <pc:picChg chg="add mod ord">
          <ac:chgData name="Zeljko Todorovic" userId="e73ecb38-8029-4717-bf3d-ec99998bf8a1" providerId="ADAL" clId="{B9C3CA5D-C3FC-4628-9F04-3C753AFB7E04}" dt="2022-02-09T17:29:33.798" v="258" actId="207"/>
          <ac:picMkLst>
            <pc:docMk/>
            <pc:sldMk cId="2742834355" sldId="2076138161"/>
            <ac:picMk id="30" creationId="{9371A3BB-64E0-4F6F-93B0-0FEF1DAFB1A3}"/>
          </ac:picMkLst>
        </pc:picChg>
        <pc:cxnChg chg="add del mod">
          <ac:chgData name="Zeljko Todorovic" userId="e73ecb38-8029-4717-bf3d-ec99998bf8a1" providerId="ADAL" clId="{B9C3CA5D-C3FC-4628-9F04-3C753AFB7E04}" dt="2022-02-09T17:30:55.195" v="307" actId="478"/>
          <ac:cxnSpMkLst>
            <pc:docMk/>
            <pc:sldMk cId="2742834355" sldId="2076138161"/>
            <ac:cxnSpMk id="24" creationId="{846CCA46-3406-44B0-9C84-E37B17FECB60}"/>
          </ac:cxnSpMkLst>
        </pc:cxnChg>
      </pc:sldChg>
      <pc:sldChg chg="addSp delSp modSp add mod">
        <pc:chgData name="Zeljko Todorovic" userId="e73ecb38-8029-4717-bf3d-ec99998bf8a1" providerId="ADAL" clId="{B9C3CA5D-C3FC-4628-9F04-3C753AFB7E04}" dt="2022-02-10T14:42:20.615" v="2049" actId="478"/>
        <pc:sldMkLst>
          <pc:docMk/>
          <pc:sldMk cId="29625213" sldId="2076138162"/>
        </pc:sldMkLst>
        <pc:spChg chg="add mod">
          <ac:chgData name="Zeljko Todorovic" userId="e73ecb38-8029-4717-bf3d-ec99998bf8a1" providerId="ADAL" clId="{B9C3CA5D-C3FC-4628-9F04-3C753AFB7E04}" dt="2022-02-10T14:41:30.719" v="2048" actId="20577"/>
          <ac:spMkLst>
            <pc:docMk/>
            <pc:sldMk cId="29625213" sldId="2076138162"/>
            <ac:spMk id="2" creationId="{DFACAAA8-9817-4EE0-BCC7-EE2B499D07DB}"/>
          </ac:spMkLst>
        </pc:spChg>
        <pc:spChg chg="mod">
          <ac:chgData name="Zeljko Todorovic" userId="e73ecb38-8029-4717-bf3d-ec99998bf8a1" providerId="ADAL" clId="{B9C3CA5D-C3FC-4628-9F04-3C753AFB7E04}" dt="2022-02-09T17:31:58.094" v="323" actId="20577"/>
          <ac:spMkLst>
            <pc:docMk/>
            <pc:sldMk cId="29625213" sldId="2076138162"/>
            <ac:spMk id="5" creationId="{C858A116-CCF6-5E46-823F-F2C569923DF7}"/>
          </ac:spMkLst>
        </pc:spChg>
        <pc:spChg chg="mod">
          <ac:chgData name="Zeljko Todorovic" userId="e73ecb38-8029-4717-bf3d-ec99998bf8a1" providerId="ADAL" clId="{B9C3CA5D-C3FC-4628-9F04-3C753AFB7E04}" dt="2022-02-10T08:38:20.022" v="931" actId="1076"/>
          <ac:spMkLst>
            <pc:docMk/>
            <pc:sldMk cId="29625213" sldId="2076138162"/>
            <ac:spMk id="13" creationId="{08B78EC2-41BB-4A64-8776-06DEF51213D3}"/>
          </ac:spMkLst>
        </pc:spChg>
        <pc:spChg chg="del">
          <ac:chgData name="Zeljko Todorovic" userId="e73ecb38-8029-4717-bf3d-ec99998bf8a1" providerId="ADAL" clId="{B9C3CA5D-C3FC-4628-9F04-3C753AFB7E04}" dt="2022-02-09T17:32:15.841" v="326" actId="478"/>
          <ac:spMkLst>
            <pc:docMk/>
            <pc:sldMk cId="29625213" sldId="2076138162"/>
            <ac:spMk id="14" creationId="{5CF12515-A087-4C45-A6E6-A81A36AE90BC}"/>
          </ac:spMkLst>
        </pc:spChg>
        <pc:spChg chg="add mod">
          <ac:chgData name="Zeljko Todorovic" userId="e73ecb38-8029-4717-bf3d-ec99998bf8a1" providerId="ADAL" clId="{B9C3CA5D-C3FC-4628-9F04-3C753AFB7E04}" dt="2022-02-10T08:32:36.497" v="772" actId="1036"/>
          <ac:spMkLst>
            <pc:docMk/>
            <pc:sldMk cId="29625213" sldId="2076138162"/>
            <ac:spMk id="15" creationId="{0012E63D-3442-4F08-9F56-F79A65C5A7CF}"/>
          </ac:spMkLst>
        </pc:spChg>
        <pc:spChg chg="del">
          <ac:chgData name="Zeljko Todorovic" userId="e73ecb38-8029-4717-bf3d-ec99998bf8a1" providerId="ADAL" clId="{B9C3CA5D-C3FC-4628-9F04-3C753AFB7E04}" dt="2022-02-09T17:32:15.841" v="326" actId="478"/>
          <ac:spMkLst>
            <pc:docMk/>
            <pc:sldMk cId="29625213" sldId="2076138162"/>
            <ac:spMk id="20" creationId="{0F7BBA59-C351-485C-85A7-58FEB7FF41A2}"/>
          </ac:spMkLst>
        </pc:spChg>
        <pc:spChg chg="mod">
          <ac:chgData name="Zeljko Todorovic" userId="e73ecb38-8029-4717-bf3d-ec99998bf8a1" providerId="ADAL" clId="{B9C3CA5D-C3FC-4628-9F04-3C753AFB7E04}" dt="2022-02-10T08:38:20.022" v="931" actId="1076"/>
          <ac:spMkLst>
            <pc:docMk/>
            <pc:sldMk cId="29625213" sldId="2076138162"/>
            <ac:spMk id="22" creationId="{EB80157D-90EC-4395-BB82-CAE0B3D42020}"/>
          </ac:spMkLst>
        </pc:spChg>
        <pc:spChg chg="add mod">
          <ac:chgData name="Zeljko Todorovic" userId="e73ecb38-8029-4717-bf3d-ec99998bf8a1" providerId="ADAL" clId="{B9C3CA5D-C3FC-4628-9F04-3C753AFB7E04}" dt="2022-02-10T08:32:36.497" v="772" actId="1036"/>
          <ac:spMkLst>
            <pc:docMk/>
            <pc:sldMk cId="29625213" sldId="2076138162"/>
            <ac:spMk id="27" creationId="{CE538614-C68F-4460-996B-F4873389FC37}"/>
          </ac:spMkLst>
        </pc:spChg>
        <pc:spChg chg="add mod">
          <ac:chgData name="Zeljko Todorovic" userId="e73ecb38-8029-4717-bf3d-ec99998bf8a1" providerId="ADAL" clId="{B9C3CA5D-C3FC-4628-9F04-3C753AFB7E04}" dt="2022-02-10T08:32:36.497" v="772" actId="1036"/>
          <ac:spMkLst>
            <pc:docMk/>
            <pc:sldMk cId="29625213" sldId="2076138162"/>
            <ac:spMk id="28" creationId="{3CC8CE58-4A28-4F1A-86D9-626DE9B86552}"/>
          </ac:spMkLst>
        </pc:spChg>
        <pc:spChg chg="add mod">
          <ac:chgData name="Zeljko Todorovic" userId="e73ecb38-8029-4717-bf3d-ec99998bf8a1" providerId="ADAL" clId="{B9C3CA5D-C3FC-4628-9F04-3C753AFB7E04}" dt="2022-02-10T08:32:36.497" v="772" actId="1036"/>
          <ac:spMkLst>
            <pc:docMk/>
            <pc:sldMk cId="29625213" sldId="2076138162"/>
            <ac:spMk id="29" creationId="{B67AA705-62C8-49E9-AE22-3701507386F0}"/>
          </ac:spMkLst>
        </pc:spChg>
        <pc:spChg chg="del">
          <ac:chgData name="Zeljko Todorovic" userId="e73ecb38-8029-4717-bf3d-ec99998bf8a1" providerId="ADAL" clId="{B9C3CA5D-C3FC-4628-9F04-3C753AFB7E04}" dt="2022-02-09T17:32:15.841" v="326" actId="478"/>
          <ac:spMkLst>
            <pc:docMk/>
            <pc:sldMk cId="29625213" sldId="2076138162"/>
            <ac:spMk id="31" creationId="{CC920CC4-907A-4E89-ABB3-F55E4565BA2F}"/>
          </ac:spMkLst>
        </pc:spChg>
        <pc:spChg chg="del">
          <ac:chgData name="Zeljko Todorovic" userId="e73ecb38-8029-4717-bf3d-ec99998bf8a1" providerId="ADAL" clId="{B9C3CA5D-C3FC-4628-9F04-3C753AFB7E04}" dt="2022-02-09T17:32:15.841" v="326" actId="478"/>
          <ac:spMkLst>
            <pc:docMk/>
            <pc:sldMk cId="29625213" sldId="2076138162"/>
            <ac:spMk id="32" creationId="{A2274813-4523-4B95-8794-5ACE9DB8C07E}"/>
          </ac:spMkLst>
        </pc:spChg>
        <pc:spChg chg="add mod">
          <ac:chgData name="Zeljko Todorovic" userId="e73ecb38-8029-4717-bf3d-ec99998bf8a1" providerId="ADAL" clId="{B9C3CA5D-C3FC-4628-9F04-3C753AFB7E04}" dt="2022-02-10T08:34:22.816" v="844" actId="14100"/>
          <ac:spMkLst>
            <pc:docMk/>
            <pc:sldMk cId="29625213" sldId="2076138162"/>
            <ac:spMk id="37" creationId="{FB7A0152-65DD-49BC-8513-D516BBC2CE28}"/>
          </ac:spMkLst>
        </pc:spChg>
        <pc:spChg chg="add mod">
          <ac:chgData name="Zeljko Todorovic" userId="e73ecb38-8029-4717-bf3d-ec99998bf8a1" providerId="ADAL" clId="{B9C3CA5D-C3FC-4628-9F04-3C753AFB7E04}" dt="2022-02-10T08:35:09.332" v="893" actId="6549"/>
          <ac:spMkLst>
            <pc:docMk/>
            <pc:sldMk cId="29625213" sldId="2076138162"/>
            <ac:spMk id="40" creationId="{084A04AE-3DC5-4972-9646-F6423343D5CC}"/>
          </ac:spMkLst>
        </pc:spChg>
        <pc:spChg chg="add mod">
          <ac:chgData name="Zeljko Todorovic" userId="e73ecb38-8029-4717-bf3d-ec99998bf8a1" providerId="ADAL" clId="{B9C3CA5D-C3FC-4628-9F04-3C753AFB7E04}" dt="2022-02-10T08:37:14.346" v="930" actId="1076"/>
          <ac:spMkLst>
            <pc:docMk/>
            <pc:sldMk cId="29625213" sldId="2076138162"/>
            <ac:spMk id="41" creationId="{717A04BE-A146-4A1B-AC08-A9DACC092FD1}"/>
          </ac:spMkLst>
        </pc:spChg>
        <pc:spChg chg="add del mod">
          <ac:chgData name="Zeljko Todorovic" userId="e73ecb38-8029-4717-bf3d-ec99998bf8a1" providerId="ADAL" clId="{B9C3CA5D-C3FC-4628-9F04-3C753AFB7E04}" dt="2022-02-10T08:41:53.094" v="970" actId="478"/>
          <ac:spMkLst>
            <pc:docMk/>
            <pc:sldMk cId="29625213" sldId="2076138162"/>
            <ac:spMk id="42" creationId="{AB927FBE-3F5E-4B07-A504-6761844B624D}"/>
          </ac:spMkLst>
        </pc:spChg>
        <pc:spChg chg="add mod">
          <ac:chgData name="Zeljko Todorovic" userId="e73ecb38-8029-4717-bf3d-ec99998bf8a1" providerId="ADAL" clId="{B9C3CA5D-C3FC-4628-9F04-3C753AFB7E04}" dt="2022-02-10T08:41:35.600" v="966" actId="404"/>
          <ac:spMkLst>
            <pc:docMk/>
            <pc:sldMk cId="29625213" sldId="2076138162"/>
            <ac:spMk id="44" creationId="{A92B232F-7DBD-43FB-96C7-7027D68E6955}"/>
          </ac:spMkLst>
        </pc:spChg>
        <pc:spChg chg="add mod">
          <ac:chgData name="Zeljko Todorovic" userId="e73ecb38-8029-4717-bf3d-ec99998bf8a1" providerId="ADAL" clId="{B9C3CA5D-C3FC-4628-9F04-3C753AFB7E04}" dt="2022-02-10T08:45:06.698" v="1092" actId="1038"/>
          <ac:spMkLst>
            <pc:docMk/>
            <pc:sldMk cId="29625213" sldId="2076138162"/>
            <ac:spMk id="46" creationId="{137BC95A-F263-4A30-933C-E42365CD5DE9}"/>
          </ac:spMkLst>
        </pc:spChg>
        <pc:spChg chg="add">
          <ac:chgData name="Zeljko Todorovic" userId="e73ecb38-8029-4717-bf3d-ec99998bf8a1" providerId="ADAL" clId="{B9C3CA5D-C3FC-4628-9F04-3C753AFB7E04}" dt="2022-02-10T08:44:14.166" v="1034" actId="11529"/>
          <ac:spMkLst>
            <pc:docMk/>
            <pc:sldMk cId="29625213" sldId="2076138162"/>
            <ac:spMk id="47" creationId="{C8C2D9E5-5B85-49B7-B010-60B07B768A47}"/>
          </ac:spMkLst>
        </pc:spChg>
        <pc:spChg chg="add mod">
          <ac:chgData name="Zeljko Todorovic" userId="e73ecb38-8029-4717-bf3d-ec99998bf8a1" providerId="ADAL" clId="{B9C3CA5D-C3FC-4628-9F04-3C753AFB7E04}" dt="2022-02-10T08:44:58.432" v="1075" actId="1076"/>
          <ac:spMkLst>
            <pc:docMk/>
            <pc:sldMk cId="29625213" sldId="2076138162"/>
            <ac:spMk id="50" creationId="{1AE20464-1862-493C-A4A8-DB1C7A6A18FF}"/>
          </ac:spMkLst>
        </pc:spChg>
        <pc:picChg chg="del">
          <ac:chgData name="Zeljko Todorovic" userId="e73ecb38-8029-4717-bf3d-ec99998bf8a1" providerId="ADAL" clId="{B9C3CA5D-C3FC-4628-9F04-3C753AFB7E04}" dt="2022-02-09T17:32:08.335" v="325" actId="478"/>
          <ac:picMkLst>
            <pc:docMk/>
            <pc:sldMk cId="29625213" sldId="2076138162"/>
            <ac:picMk id="4" creationId="{3D845E66-F6C3-481B-AE0E-0E41B0D713EC}"/>
          </ac:picMkLst>
        </pc:picChg>
        <pc:picChg chg="add mod">
          <ac:chgData name="Zeljko Todorovic" userId="e73ecb38-8029-4717-bf3d-ec99998bf8a1" providerId="ADAL" clId="{B9C3CA5D-C3FC-4628-9F04-3C753AFB7E04}" dt="2022-02-10T08:32:36.497" v="772" actId="1036"/>
          <ac:picMkLst>
            <pc:docMk/>
            <pc:sldMk cId="29625213" sldId="2076138162"/>
            <ac:picMk id="6" creationId="{720A68A4-F37F-40C8-96B2-F51720FCB53D}"/>
          </ac:picMkLst>
        </pc:picChg>
        <pc:picChg chg="del">
          <ac:chgData name="Zeljko Todorovic" userId="e73ecb38-8029-4717-bf3d-ec99998bf8a1" providerId="ADAL" clId="{B9C3CA5D-C3FC-4628-9F04-3C753AFB7E04}" dt="2022-02-09T17:32:05.440" v="324" actId="478"/>
          <ac:picMkLst>
            <pc:docMk/>
            <pc:sldMk cId="29625213" sldId="2076138162"/>
            <ac:picMk id="7" creationId="{39778C91-45E5-4284-88F1-DE10F1100A1C}"/>
          </ac:picMkLst>
        </pc:picChg>
        <pc:picChg chg="mod">
          <ac:chgData name="Zeljko Todorovic" userId="e73ecb38-8029-4717-bf3d-ec99998bf8a1" providerId="ADAL" clId="{B9C3CA5D-C3FC-4628-9F04-3C753AFB7E04}" dt="2022-02-10T08:32:36.497" v="772" actId="1036"/>
          <ac:picMkLst>
            <pc:docMk/>
            <pc:sldMk cId="29625213" sldId="2076138162"/>
            <ac:picMk id="8" creationId="{019ABF34-0982-41E7-AD8A-DD5C3BE3004C}"/>
          </ac:picMkLst>
        </pc:picChg>
        <pc:picChg chg="del">
          <ac:chgData name="Zeljko Todorovic" userId="e73ecb38-8029-4717-bf3d-ec99998bf8a1" providerId="ADAL" clId="{B9C3CA5D-C3FC-4628-9F04-3C753AFB7E04}" dt="2022-02-09T17:32:05.440" v="324" actId="478"/>
          <ac:picMkLst>
            <pc:docMk/>
            <pc:sldMk cId="29625213" sldId="2076138162"/>
            <ac:picMk id="9" creationId="{F038F80C-3441-460F-8FB6-20FEA492A6AA}"/>
          </ac:picMkLst>
        </pc:picChg>
        <pc:picChg chg="del">
          <ac:chgData name="Zeljko Todorovic" userId="e73ecb38-8029-4717-bf3d-ec99998bf8a1" providerId="ADAL" clId="{B9C3CA5D-C3FC-4628-9F04-3C753AFB7E04}" dt="2022-02-09T17:32:15.841" v="326" actId="478"/>
          <ac:picMkLst>
            <pc:docMk/>
            <pc:sldMk cId="29625213" sldId="2076138162"/>
            <ac:picMk id="10" creationId="{6D977FC6-A84D-429E-BC6F-2CD8F813F11B}"/>
          </ac:picMkLst>
        </pc:picChg>
        <pc:picChg chg="del">
          <ac:chgData name="Zeljko Todorovic" userId="e73ecb38-8029-4717-bf3d-ec99998bf8a1" providerId="ADAL" clId="{B9C3CA5D-C3FC-4628-9F04-3C753AFB7E04}" dt="2022-02-09T17:32:05.440" v="324" actId="478"/>
          <ac:picMkLst>
            <pc:docMk/>
            <pc:sldMk cId="29625213" sldId="2076138162"/>
            <ac:picMk id="11" creationId="{77A44F26-9FD6-4E94-B67D-320EFC68C050}"/>
          </ac:picMkLst>
        </pc:picChg>
        <pc:picChg chg="del mod">
          <ac:chgData name="Zeljko Todorovic" userId="e73ecb38-8029-4717-bf3d-ec99998bf8a1" providerId="ADAL" clId="{B9C3CA5D-C3FC-4628-9F04-3C753AFB7E04}" dt="2022-02-10T14:42:20.615" v="2049" actId="478"/>
          <ac:picMkLst>
            <pc:docMk/>
            <pc:sldMk cId="29625213" sldId="2076138162"/>
            <ac:picMk id="16" creationId="{166588BC-2EA2-4297-A67B-0D675BA93514}"/>
          </ac:picMkLst>
        </pc:picChg>
        <pc:picChg chg="del">
          <ac:chgData name="Zeljko Todorovic" userId="e73ecb38-8029-4717-bf3d-ec99998bf8a1" providerId="ADAL" clId="{B9C3CA5D-C3FC-4628-9F04-3C753AFB7E04}" dt="2022-02-09T17:32:15.841" v="326" actId="478"/>
          <ac:picMkLst>
            <pc:docMk/>
            <pc:sldMk cId="29625213" sldId="2076138162"/>
            <ac:picMk id="19" creationId="{231D04D8-7905-49DC-9424-99703F8D4944}"/>
          </ac:picMkLst>
        </pc:picChg>
        <pc:picChg chg="mod">
          <ac:chgData name="Zeljko Todorovic" userId="e73ecb38-8029-4717-bf3d-ec99998bf8a1" providerId="ADAL" clId="{B9C3CA5D-C3FC-4628-9F04-3C753AFB7E04}" dt="2022-02-10T08:38:20.022" v="931" actId="1076"/>
          <ac:picMkLst>
            <pc:docMk/>
            <pc:sldMk cId="29625213" sldId="2076138162"/>
            <ac:picMk id="21" creationId="{8AB6F0C2-8BA3-4729-9313-4956D1FEA946}"/>
          </ac:picMkLst>
        </pc:picChg>
        <pc:picChg chg="mod">
          <ac:chgData name="Zeljko Todorovic" userId="e73ecb38-8029-4717-bf3d-ec99998bf8a1" providerId="ADAL" clId="{B9C3CA5D-C3FC-4628-9F04-3C753AFB7E04}" dt="2022-02-10T08:38:20.022" v="931" actId="1076"/>
          <ac:picMkLst>
            <pc:docMk/>
            <pc:sldMk cId="29625213" sldId="2076138162"/>
            <ac:picMk id="25" creationId="{338C47C3-206E-4E45-9469-E2C955D59214}"/>
          </ac:picMkLst>
        </pc:picChg>
        <pc:picChg chg="mod">
          <ac:chgData name="Zeljko Todorovic" userId="e73ecb38-8029-4717-bf3d-ec99998bf8a1" providerId="ADAL" clId="{B9C3CA5D-C3FC-4628-9F04-3C753AFB7E04}" dt="2022-02-10T08:38:20.022" v="931" actId="1076"/>
          <ac:picMkLst>
            <pc:docMk/>
            <pc:sldMk cId="29625213" sldId="2076138162"/>
            <ac:picMk id="26" creationId="{2B982166-BAE7-4714-BE1B-8C328625B6ED}"/>
          </ac:picMkLst>
        </pc:picChg>
        <pc:picChg chg="del">
          <ac:chgData name="Zeljko Todorovic" userId="e73ecb38-8029-4717-bf3d-ec99998bf8a1" providerId="ADAL" clId="{B9C3CA5D-C3FC-4628-9F04-3C753AFB7E04}" dt="2022-02-09T17:32:15.841" v="326" actId="478"/>
          <ac:picMkLst>
            <pc:docMk/>
            <pc:sldMk cId="29625213" sldId="2076138162"/>
            <ac:picMk id="30" creationId="{9371A3BB-64E0-4F6F-93B0-0FEF1DAFB1A3}"/>
          </ac:picMkLst>
        </pc:picChg>
        <pc:picChg chg="add del mod">
          <ac:chgData name="Zeljko Todorovic" userId="e73ecb38-8029-4717-bf3d-ec99998bf8a1" providerId="ADAL" clId="{B9C3CA5D-C3FC-4628-9F04-3C753AFB7E04}" dt="2022-02-10T08:26:34.105" v="584" actId="478"/>
          <ac:picMkLst>
            <pc:docMk/>
            <pc:sldMk cId="29625213" sldId="2076138162"/>
            <ac:picMk id="39" creationId="{00291643-6D2A-46AB-B098-3E1387074879}"/>
          </ac:picMkLst>
        </pc:picChg>
        <pc:picChg chg="add mod">
          <ac:chgData name="Zeljko Todorovic" userId="e73ecb38-8029-4717-bf3d-ec99998bf8a1" providerId="ADAL" clId="{B9C3CA5D-C3FC-4628-9F04-3C753AFB7E04}" dt="2022-02-10T08:45:06.698" v="1092" actId="1038"/>
          <ac:picMkLst>
            <pc:docMk/>
            <pc:sldMk cId="29625213" sldId="2076138162"/>
            <ac:picMk id="45" creationId="{DCFF195D-32CE-48C1-BDDE-2F7C3590B78E}"/>
          </ac:picMkLst>
        </pc:picChg>
        <pc:cxnChg chg="add mod">
          <ac:chgData name="Zeljko Todorovic" userId="e73ecb38-8029-4717-bf3d-ec99998bf8a1" providerId="ADAL" clId="{B9C3CA5D-C3FC-4628-9F04-3C753AFB7E04}" dt="2022-02-10T08:32:36.497" v="772" actId="1036"/>
          <ac:cxnSpMkLst>
            <pc:docMk/>
            <pc:sldMk cId="29625213" sldId="2076138162"/>
            <ac:cxnSpMk id="18" creationId="{33035910-B356-4015-9032-FFC1FDA9EF2C}"/>
          </ac:cxnSpMkLst>
        </pc:cxnChg>
        <pc:cxnChg chg="add mod">
          <ac:chgData name="Zeljko Todorovic" userId="e73ecb38-8029-4717-bf3d-ec99998bf8a1" providerId="ADAL" clId="{B9C3CA5D-C3FC-4628-9F04-3C753AFB7E04}" dt="2022-02-10T08:32:36.497" v="772" actId="1036"/>
          <ac:cxnSpMkLst>
            <pc:docMk/>
            <pc:sldMk cId="29625213" sldId="2076138162"/>
            <ac:cxnSpMk id="24" creationId="{BFCB0B1B-8F10-4687-8DCB-5E190CC83EB0}"/>
          </ac:cxnSpMkLst>
        </pc:cxnChg>
        <pc:cxnChg chg="add mod">
          <ac:chgData name="Zeljko Todorovic" userId="e73ecb38-8029-4717-bf3d-ec99998bf8a1" providerId="ADAL" clId="{B9C3CA5D-C3FC-4628-9F04-3C753AFB7E04}" dt="2022-02-10T08:32:36.497" v="772" actId="1036"/>
          <ac:cxnSpMkLst>
            <pc:docMk/>
            <pc:sldMk cId="29625213" sldId="2076138162"/>
            <ac:cxnSpMk id="34" creationId="{C45F3C06-B937-458B-8DE8-09341C4BE681}"/>
          </ac:cxnSpMkLst>
        </pc:cxnChg>
        <pc:cxnChg chg="add mod">
          <ac:chgData name="Zeljko Todorovic" userId="e73ecb38-8029-4717-bf3d-ec99998bf8a1" providerId="ADAL" clId="{B9C3CA5D-C3FC-4628-9F04-3C753AFB7E04}" dt="2022-02-10T08:32:36.497" v="772" actId="1036"/>
          <ac:cxnSpMkLst>
            <pc:docMk/>
            <pc:sldMk cId="29625213" sldId="2076138162"/>
            <ac:cxnSpMk id="36" creationId="{F81C3366-B3D2-4590-A65C-617A7F77C226}"/>
          </ac:cxnSpMkLst>
        </pc:cxnChg>
      </pc:sldChg>
      <pc:sldChg chg="addSp delSp modSp add mod">
        <pc:chgData name="Zeljko Todorovic" userId="e73ecb38-8029-4717-bf3d-ec99998bf8a1" providerId="ADAL" clId="{B9C3CA5D-C3FC-4628-9F04-3C753AFB7E04}" dt="2022-02-10T14:42:59.059" v="2055" actId="1076"/>
        <pc:sldMkLst>
          <pc:docMk/>
          <pc:sldMk cId="1216021104" sldId="2076138163"/>
        </pc:sldMkLst>
        <pc:spChg chg="del">
          <ac:chgData name="Zeljko Todorovic" userId="e73ecb38-8029-4717-bf3d-ec99998bf8a1" providerId="ADAL" clId="{B9C3CA5D-C3FC-4628-9F04-3C753AFB7E04}" dt="2022-02-10T08:46:09.132" v="1096" actId="478"/>
          <ac:spMkLst>
            <pc:docMk/>
            <pc:sldMk cId="1216021104" sldId="2076138163"/>
            <ac:spMk id="2" creationId="{DFACAAA8-9817-4EE0-BCC7-EE2B499D07DB}"/>
          </ac:spMkLst>
        </pc:spChg>
        <pc:spChg chg="mod">
          <ac:chgData name="Zeljko Todorovic" userId="e73ecb38-8029-4717-bf3d-ec99998bf8a1" providerId="ADAL" clId="{B9C3CA5D-C3FC-4628-9F04-3C753AFB7E04}" dt="2022-02-10T09:13:42.316" v="1117" actId="1076"/>
          <ac:spMkLst>
            <pc:docMk/>
            <pc:sldMk cId="1216021104" sldId="2076138163"/>
            <ac:spMk id="5" creationId="{C858A116-CCF6-5E46-823F-F2C569923DF7}"/>
          </ac:spMkLst>
        </pc:spChg>
        <pc:spChg chg="add del">
          <ac:chgData name="Zeljko Todorovic" userId="e73ecb38-8029-4717-bf3d-ec99998bf8a1" providerId="ADAL" clId="{B9C3CA5D-C3FC-4628-9F04-3C753AFB7E04}" dt="2022-02-10T09:14:32.707" v="1119" actId="11529"/>
          <ac:spMkLst>
            <pc:docMk/>
            <pc:sldMk cId="1216021104" sldId="2076138163"/>
            <ac:spMk id="10" creationId="{6E964B19-F5EF-4DB6-A72D-D257BB5D14F8}"/>
          </ac:spMkLst>
        </pc:spChg>
        <pc:spChg chg="add mod">
          <ac:chgData name="Zeljko Todorovic" userId="e73ecb38-8029-4717-bf3d-ec99998bf8a1" providerId="ADAL" clId="{B9C3CA5D-C3FC-4628-9F04-3C753AFB7E04}" dt="2022-02-10T09:15:18.574" v="1142" actId="1076"/>
          <ac:spMkLst>
            <pc:docMk/>
            <pc:sldMk cId="1216021104" sldId="2076138163"/>
            <ac:spMk id="11" creationId="{13A3F484-FB6A-44CB-995F-744FD9331BA7}"/>
          </ac:spMkLst>
        </pc:spChg>
        <pc:spChg chg="add mod">
          <ac:chgData name="Zeljko Todorovic" userId="e73ecb38-8029-4717-bf3d-ec99998bf8a1" providerId="ADAL" clId="{B9C3CA5D-C3FC-4628-9F04-3C753AFB7E04}" dt="2022-02-10T08:46:30.102" v="1112" actId="20577"/>
          <ac:spMkLst>
            <pc:docMk/>
            <pc:sldMk cId="1216021104" sldId="2076138163"/>
            <ac:spMk id="32" creationId="{01B254B9-2C7F-4999-BB12-17381CBF3EB3}"/>
          </ac:spMkLst>
        </pc:spChg>
        <pc:spChg chg="del">
          <ac:chgData name="Zeljko Todorovic" userId="e73ecb38-8029-4717-bf3d-ec99998bf8a1" providerId="ADAL" clId="{B9C3CA5D-C3FC-4628-9F04-3C753AFB7E04}" dt="2022-02-10T08:46:04.778" v="1094" actId="478"/>
          <ac:spMkLst>
            <pc:docMk/>
            <pc:sldMk cId="1216021104" sldId="2076138163"/>
            <ac:spMk id="37" creationId="{FB7A0152-65DD-49BC-8513-D516BBC2CE28}"/>
          </ac:spMkLst>
        </pc:spChg>
        <pc:spChg chg="add mod">
          <ac:chgData name="Zeljko Todorovic" userId="e73ecb38-8029-4717-bf3d-ec99998bf8a1" providerId="ADAL" clId="{B9C3CA5D-C3FC-4628-9F04-3C753AFB7E04}" dt="2022-02-10T09:15:30.895" v="1158" actId="20577"/>
          <ac:spMkLst>
            <pc:docMk/>
            <pc:sldMk cId="1216021104" sldId="2076138163"/>
            <ac:spMk id="39" creationId="{B1F5765A-3C2A-4BA9-9DBB-9E51683F04C8}"/>
          </ac:spMkLst>
        </pc:spChg>
        <pc:spChg chg="del">
          <ac:chgData name="Zeljko Todorovic" userId="e73ecb38-8029-4717-bf3d-ec99998bf8a1" providerId="ADAL" clId="{B9C3CA5D-C3FC-4628-9F04-3C753AFB7E04}" dt="2022-02-10T08:46:06.811" v="1095" actId="478"/>
          <ac:spMkLst>
            <pc:docMk/>
            <pc:sldMk cId="1216021104" sldId="2076138163"/>
            <ac:spMk id="40" creationId="{084A04AE-3DC5-4972-9646-F6423343D5CC}"/>
          </ac:spMkLst>
        </pc:spChg>
        <pc:spChg chg="add mod">
          <ac:chgData name="Zeljko Todorovic" userId="e73ecb38-8029-4717-bf3d-ec99998bf8a1" providerId="ADAL" clId="{B9C3CA5D-C3FC-4628-9F04-3C753AFB7E04}" dt="2022-02-10T09:15:42.500" v="1168" actId="20577"/>
          <ac:spMkLst>
            <pc:docMk/>
            <pc:sldMk cId="1216021104" sldId="2076138163"/>
            <ac:spMk id="42" creationId="{76905F0E-C48B-40D5-AC21-B2F4C90C6661}"/>
          </ac:spMkLst>
        </pc:spChg>
        <pc:spChg chg="add del mod">
          <ac:chgData name="Zeljko Todorovic" userId="e73ecb38-8029-4717-bf3d-ec99998bf8a1" providerId="ADAL" clId="{B9C3CA5D-C3FC-4628-9F04-3C753AFB7E04}" dt="2022-02-10T09:17:28.311" v="1181" actId="478"/>
          <ac:spMkLst>
            <pc:docMk/>
            <pc:sldMk cId="1216021104" sldId="2076138163"/>
            <ac:spMk id="43" creationId="{4246D8E9-6E10-4ED1-ACC4-8268116152E9}"/>
          </ac:spMkLst>
        </pc:spChg>
        <pc:spChg chg="del">
          <ac:chgData name="Zeljko Todorovic" userId="e73ecb38-8029-4717-bf3d-ec99998bf8a1" providerId="ADAL" clId="{B9C3CA5D-C3FC-4628-9F04-3C753AFB7E04}" dt="2022-02-10T09:13:39.079" v="1115" actId="478"/>
          <ac:spMkLst>
            <pc:docMk/>
            <pc:sldMk cId="1216021104" sldId="2076138163"/>
            <ac:spMk id="50" creationId="{1AE20464-1862-493C-A4A8-DB1C7A6A18FF}"/>
          </ac:spMkLst>
        </pc:spChg>
        <pc:picChg chg="del mod">
          <ac:chgData name="Zeljko Todorovic" userId="e73ecb38-8029-4717-bf3d-ec99998bf8a1" providerId="ADAL" clId="{B9C3CA5D-C3FC-4628-9F04-3C753AFB7E04}" dt="2022-02-10T14:42:27.469" v="2050" actId="478"/>
          <ac:picMkLst>
            <pc:docMk/>
            <pc:sldMk cId="1216021104" sldId="2076138163"/>
            <ac:picMk id="16" creationId="{166588BC-2EA2-4297-A67B-0D675BA93514}"/>
          </ac:picMkLst>
        </pc:picChg>
        <pc:picChg chg="add mod">
          <ac:chgData name="Zeljko Todorovic" userId="e73ecb38-8029-4717-bf3d-ec99998bf8a1" providerId="ADAL" clId="{B9C3CA5D-C3FC-4628-9F04-3C753AFB7E04}" dt="2022-02-10T08:46:16.856" v="1098" actId="1076"/>
          <ac:picMkLst>
            <pc:docMk/>
            <pc:sldMk cId="1216021104" sldId="2076138163"/>
            <ac:picMk id="31" creationId="{3B5F6BD1-A068-4729-9C68-EB57F2DE82C6}"/>
          </ac:picMkLst>
        </pc:picChg>
        <pc:picChg chg="add mod">
          <ac:chgData name="Zeljko Todorovic" userId="e73ecb38-8029-4717-bf3d-ec99998bf8a1" providerId="ADAL" clId="{B9C3CA5D-C3FC-4628-9F04-3C753AFB7E04}" dt="2022-02-10T14:42:59.059" v="2055" actId="1076"/>
          <ac:picMkLst>
            <pc:docMk/>
            <pc:sldMk cId="1216021104" sldId="2076138163"/>
            <ac:picMk id="48" creationId="{33FA57B8-5744-4084-8C41-96F2ABE6589F}"/>
          </ac:picMkLst>
        </pc:picChg>
        <pc:cxnChg chg="add">
          <ac:chgData name="Zeljko Todorovic" userId="e73ecb38-8029-4717-bf3d-ec99998bf8a1" providerId="ADAL" clId="{B9C3CA5D-C3FC-4628-9F04-3C753AFB7E04}" dt="2022-02-10T08:46:37.618" v="1113" actId="11529"/>
          <ac:cxnSpMkLst>
            <pc:docMk/>
            <pc:sldMk cId="1216021104" sldId="2076138163"/>
            <ac:cxnSpMk id="4" creationId="{144D1CD9-9B70-4D32-98A3-4DA2AAEB76B1}"/>
          </ac:cxnSpMkLst>
        </pc:cxnChg>
        <pc:cxnChg chg="add">
          <ac:chgData name="Zeljko Todorovic" userId="e73ecb38-8029-4717-bf3d-ec99998bf8a1" providerId="ADAL" clId="{B9C3CA5D-C3FC-4628-9F04-3C753AFB7E04}" dt="2022-02-10T08:46:44.408" v="1114" actId="11529"/>
          <ac:cxnSpMkLst>
            <pc:docMk/>
            <pc:sldMk cId="1216021104" sldId="2076138163"/>
            <ac:cxnSpMk id="9" creationId="{05260B17-F6BD-44D4-8592-86D1CB13F4CC}"/>
          </ac:cxnSpMkLst>
        </pc:cxnChg>
      </pc:sldChg>
      <pc:sldChg chg="modSp add mod ord">
        <pc:chgData name="Zeljko Todorovic" userId="e73ecb38-8029-4717-bf3d-ec99998bf8a1" providerId="ADAL" clId="{B9C3CA5D-C3FC-4628-9F04-3C753AFB7E04}" dt="2022-02-10T14:50:40.206" v="2074" actId="20577"/>
        <pc:sldMkLst>
          <pc:docMk/>
          <pc:sldMk cId="2896658964" sldId="2076138164"/>
        </pc:sldMkLst>
        <pc:spChg chg="mod">
          <ac:chgData name="Zeljko Todorovic" userId="e73ecb38-8029-4717-bf3d-ec99998bf8a1" providerId="ADAL" clId="{B9C3CA5D-C3FC-4628-9F04-3C753AFB7E04}" dt="2022-02-10T14:43:53.530" v="2057" actId="1582"/>
          <ac:spMkLst>
            <pc:docMk/>
            <pc:sldMk cId="2896658964" sldId="2076138164"/>
            <ac:spMk id="13" creationId="{08B78EC2-41BB-4A64-8776-06DEF51213D3}"/>
          </ac:spMkLst>
        </pc:spChg>
        <pc:spChg chg="mod">
          <ac:chgData name="Zeljko Todorovic" userId="e73ecb38-8029-4717-bf3d-ec99998bf8a1" providerId="ADAL" clId="{B9C3CA5D-C3FC-4628-9F04-3C753AFB7E04}" dt="2022-02-10T14:49:54.417" v="2070" actId="208"/>
          <ac:spMkLst>
            <pc:docMk/>
            <pc:sldMk cId="2896658964" sldId="2076138164"/>
            <ac:spMk id="14" creationId="{5CF12515-A087-4C45-A6E6-A81A36AE90BC}"/>
          </ac:spMkLst>
        </pc:spChg>
        <pc:spChg chg="mod">
          <ac:chgData name="Zeljko Todorovic" userId="e73ecb38-8029-4717-bf3d-ec99998bf8a1" providerId="ADAL" clId="{B9C3CA5D-C3FC-4628-9F04-3C753AFB7E04}" dt="2022-02-10T14:50:40.206" v="2074" actId="20577"/>
          <ac:spMkLst>
            <pc:docMk/>
            <pc:sldMk cId="2896658964" sldId="2076138164"/>
            <ac:spMk id="20" creationId="{0F7BBA59-C351-485C-85A7-58FEB7FF41A2}"/>
          </ac:spMkLst>
        </pc:spChg>
        <pc:picChg chg="mod">
          <ac:chgData name="Zeljko Todorovic" userId="e73ecb38-8029-4717-bf3d-ec99998bf8a1" providerId="ADAL" clId="{B9C3CA5D-C3FC-4628-9F04-3C753AFB7E04}" dt="2022-02-10T14:43:38.517" v="2056" actId="207"/>
          <ac:picMkLst>
            <pc:docMk/>
            <pc:sldMk cId="2896658964" sldId="2076138164"/>
            <ac:picMk id="8" creationId="{019ABF34-0982-41E7-AD8A-DD5C3BE3004C}"/>
          </ac:picMkLst>
        </pc:picChg>
        <pc:picChg chg="mod">
          <ac:chgData name="Zeljko Todorovic" userId="e73ecb38-8029-4717-bf3d-ec99998bf8a1" providerId="ADAL" clId="{B9C3CA5D-C3FC-4628-9F04-3C753AFB7E04}" dt="2022-02-10T14:27:35.630" v="1991" actId="27349"/>
          <ac:picMkLst>
            <pc:docMk/>
            <pc:sldMk cId="2896658964" sldId="2076138164"/>
            <ac:picMk id="16" creationId="{166588BC-2EA2-4297-A67B-0D675BA93514}"/>
          </ac:picMkLst>
        </pc:picChg>
      </pc:sldChg>
      <pc:sldChg chg="addSp delSp modSp add mod">
        <pc:chgData name="Zeljko Todorovic" userId="e73ecb38-8029-4717-bf3d-ec99998bf8a1" providerId="ADAL" clId="{B9C3CA5D-C3FC-4628-9F04-3C753AFB7E04}" dt="2022-02-10T14:30:42.452" v="1999" actId="21"/>
        <pc:sldMkLst>
          <pc:docMk/>
          <pc:sldMk cId="3659181411" sldId="2076138165"/>
        </pc:sldMkLst>
        <pc:spChg chg="mod ord">
          <ac:chgData name="Zeljko Todorovic" userId="e73ecb38-8029-4717-bf3d-ec99998bf8a1" providerId="ADAL" clId="{B9C3CA5D-C3FC-4628-9F04-3C753AFB7E04}" dt="2022-02-10T09:59:31.779" v="1250" actId="166"/>
          <ac:spMkLst>
            <pc:docMk/>
            <pc:sldMk cId="3659181411" sldId="2076138165"/>
            <ac:spMk id="5" creationId="{C858A116-CCF6-5E46-823F-F2C569923DF7}"/>
          </ac:spMkLst>
        </pc:spChg>
        <pc:spChg chg="mod">
          <ac:chgData name="Zeljko Todorovic" userId="e73ecb38-8029-4717-bf3d-ec99998bf8a1" providerId="ADAL" clId="{B9C3CA5D-C3FC-4628-9F04-3C753AFB7E04}" dt="2022-02-10T09:54:43.982" v="1247" actId="14100"/>
          <ac:spMkLst>
            <pc:docMk/>
            <pc:sldMk cId="3659181411" sldId="2076138165"/>
            <ac:spMk id="13" creationId="{08B78EC2-41BB-4A64-8776-06DEF51213D3}"/>
          </ac:spMkLst>
        </pc:spChg>
        <pc:spChg chg="del">
          <ac:chgData name="Zeljko Todorovic" userId="e73ecb38-8029-4717-bf3d-ec99998bf8a1" providerId="ADAL" clId="{B9C3CA5D-C3FC-4628-9F04-3C753AFB7E04}" dt="2022-02-10T09:51:40.531" v="1233" actId="478"/>
          <ac:spMkLst>
            <pc:docMk/>
            <pc:sldMk cId="3659181411" sldId="2076138165"/>
            <ac:spMk id="14" creationId="{5CF12515-A087-4C45-A6E6-A81A36AE90BC}"/>
          </ac:spMkLst>
        </pc:spChg>
        <pc:spChg chg="del">
          <ac:chgData name="Zeljko Todorovic" userId="e73ecb38-8029-4717-bf3d-ec99998bf8a1" providerId="ADAL" clId="{B9C3CA5D-C3FC-4628-9F04-3C753AFB7E04}" dt="2022-02-10T09:51:20.963" v="1225" actId="478"/>
          <ac:spMkLst>
            <pc:docMk/>
            <pc:sldMk cId="3659181411" sldId="2076138165"/>
            <ac:spMk id="20" creationId="{0F7BBA59-C351-485C-85A7-58FEB7FF41A2}"/>
          </ac:spMkLst>
        </pc:spChg>
        <pc:spChg chg="del mod">
          <ac:chgData name="Zeljko Todorovic" userId="e73ecb38-8029-4717-bf3d-ec99998bf8a1" providerId="ADAL" clId="{B9C3CA5D-C3FC-4628-9F04-3C753AFB7E04}" dt="2022-02-10T09:54:53.203" v="1249" actId="478"/>
          <ac:spMkLst>
            <pc:docMk/>
            <pc:sldMk cId="3659181411" sldId="2076138165"/>
            <ac:spMk id="22" creationId="{EB80157D-90EC-4395-BB82-CAE0B3D42020}"/>
          </ac:spMkLst>
        </pc:spChg>
        <pc:spChg chg="add mod">
          <ac:chgData name="Zeljko Todorovic" userId="e73ecb38-8029-4717-bf3d-ec99998bf8a1" providerId="ADAL" clId="{B9C3CA5D-C3FC-4628-9F04-3C753AFB7E04}" dt="2022-02-10T09:54:49.270" v="1248" actId="1076"/>
          <ac:spMkLst>
            <pc:docMk/>
            <pc:sldMk cId="3659181411" sldId="2076138165"/>
            <ac:spMk id="24" creationId="{CE7D2E5B-4D74-4D0C-A667-9F8CAE30CC15}"/>
          </ac:spMkLst>
        </pc:spChg>
        <pc:spChg chg="del mod">
          <ac:chgData name="Zeljko Todorovic" userId="e73ecb38-8029-4717-bf3d-ec99998bf8a1" providerId="ADAL" clId="{B9C3CA5D-C3FC-4628-9F04-3C753AFB7E04}" dt="2022-02-10T09:51:32.181" v="1230" actId="478"/>
          <ac:spMkLst>
            <pc:docMk/>
            <pc:sldMk cId="3659181411" sldId="2076138165"/>
            <ac:spMk id="31" creationId="{CC920CC4-907A-4E89-ABB3-F55E4565BA2F}"/>
          </ac:spMkLst>
        </pc:spChg>
        <pc:spChg chg="del">
          <ac:chgData name="Zeljko Todorovic" userId="e73ecb38-8029-4717-bf3d-ec99998bf8a1" providerId="ADAL" clId="{B9C3CA5D-C3FC-4628-9F04-3C753AFB7E04}" dt="2022-02-10T09:51:10.843" v="1224" actId="478"/>
          <ac:spMkLst>
            <pc:docMk/>
            <pc:sldMk cId="3659181411" sldId="2076138165"/>
            <ac:spMk id="32" creationId="{A2274813-4523-4B95-8794-5ACE9DB8C07E}"/>
          </ac:spMkLst>
        </pc:spChg>
        <pc:picChg chg="add mod">
          <ac:chgData name="Zeljko Todorovic" userId="e73ecb38-8029-4717-bf3d-ec99998bf8a1" providerId="ADAL" clId="{B9C3CA5D-C3FC-4628-9F04-3C753AFB7E04}" dt="2022-02-10T09:54:34.933" v="1245" actId="1076"/>
          <ac:picMkLst>
            <pc:docMk/>
            <pc:sldMk cId="3659181411" sldId="2076138165"/>
            <ac:picMk id="3" creationId="{1BB43223-E0A2-4E0C-825C-2FC60CD6CADA}"/>
          </ac:picMkLst>
        </pc:picChg>
        <pc:picChg chg="del">
          <ac:chgData name="Zeljko Todorovic" userId="e73ecb38-8029-4717-bf3d-ec99998bf8a1" providerId="ADAL" clId="{B9C3CA5D-C3FC-4628-9F04-3C753AFB7E04}" dt="2022-02-10T09:50:48.615" v="1220" actId="478"/>
          <ac:picMkLst>
            <pc:docMk/>
            <pc:sldMk cId="3659181411" sldId="2076138165"/>
            <ac:picMk id="4" creationId="{3D845E66-F6C3-481B-AE0E-0E41B0D713EC}"/>
          </ac:picMkLst>
        </pc:picChg>
        <pc:picChg chg="del">
          <ac:chgData name="Zeljko Todorovic" userId="e73ecb38-8029-4717-bf3d-ec99998bf8a1" providerId="ADAL" clId="{B9C3CA5D-C3FC-4628-9F04-3C753AFB7E04}" dt="2022-02-10T09:50:48.615" v="1220" actId="478"/>
          <ac:picMkLst>
            <pc:docMk/>
            <pc:sldMk cId="3659181411" sldId="2076138165"/>
            <ac:picMk id="7" creationId="{39778C91-45E5-4284-88F1-DE10F1100A1C}"/>
          </ac:picMkLst>
        </pc:picChg>
        <pc:picChg chg="mod">
          <ac:chgData name="Zeljko Todorovic" userId="e73ecb38-8029-4717-bf3d-ec99998bf8a1" providerId="ADAL" clId="{B9C3CA5D-C3FC-4628-9F04-3C753AFB7E04}" dt="2022-02-10T09:50:56.918" v="1223" actId="1076"/>
          <ac:picMkLst>
            <pc:docMk/>
            <pc:sldMk cId="3659181411" sldId="2076138165"/>
            <ac:picMk id="8" creationId="{019ABF34-0982-41E7-AD8A-DD5C3BE3004C}"/>
          </ac:picMkLst>
        </pc:picChg>
        <pc:picChg chg="del">
          <ac:chgData name="Zeljko Todorovic" userId="e73ecb38-8029-4717-bf3d-ec99998bf8a1" providerId="ADAL" clId="{B9C3CA5D-C3FC-4628-9F04-3C753AFB7E04}" dt="2022-02-10T09:50:48.615" v="1220" actId="478"/>
          <ac:picMkLst>
            <pc:docMk/>
            <pc:sldMk cId="3659181411" sldId="2076138165"/>
            <ac:picMk id="9" creationId="{F038F80C-3441-460F-8FB6-20FEA492A6AA}"/>
          </ac:picMkLst>
        </pc:picChg>
        <pc:picChg chg="del">
          <ac:chgData name="Zeljko Todorovic" userId="e73ecb38-8029-4717-bf3d-ec99998bf8a1" providerId="ADAL" clId="{B9C3CA5D-C3FC-4628-9F04-3C753AFB7E04}" dt="2022-02-10T09:51:10.843" v="1224" actId="478"/>
          <ac:picMkLst>
            <pc:docMk/>
            <pc:sldMk cId="3659181411" sldId="2076138165"/>
            <ac:picMk id="10" creationId="{6D977FC6-A84D-429E-BC6F-2CD8F813F11B}"/>
          </ac:picMkLst>
        </pc:picChg>
        <pc:picChg chg="del">
          <ac:chgData name="Zeljko Todorovic" userId="e73ecb38-8029-4717-bf3d-ec99998bf8a1" providerId="ADAL" clId="{B9C3CA5D-C3FC-4628-9F04-3C753AFB7E04}" dt="2022-02-10T09:50:48.615" v="1220" actId="478"/>
          <ac:picMkLst>
            <pc:docMk/>
            <pc:sldMk cId="3659181411" sldId="2076138165"/>
            <ac:picMk id="11" creationId="{77A44F26-9FD6-4E94-B67D-320EFC68C050}"/>
          </ac:picMkLst>
        </pc:picChg>
        <pc:picChg chg="del mod">
          <ac:chgData name="Zeljko Todorovic" userId="e73ecb38-8029-4717-bf3d-ec99998bf8a1" providerId="ADAL" clId="{B9C3CA5D-C3FC-4628-9F04-3C753AFB7E04}" dt="2022-02-10T14:30:42.452" v="1999" actId="21"/>
          <ac:picMkLst>
            <pc:docMk/>
            <pc:sldMk cId="3659181411" sldId="2076138165"/>
            <ac:picMk id="16" creationId="{166588BC-2EA2-4297-A67B-0D675BA93514}"/>
          </ac:picMkLst>
        </pc:picChg>
        <pc:picChg chg="del">
          <ac:chgData name="Zeljko Todorovic" userId="e73ecb38-8029-4717-bf3d-ec99998bf8a1" providerId="ADAL" clId="{B9C3CA5D-C3FC-4628-9F04-3C753AFB7E04}" dt="2022-02-10T09:51:10.843" v="1224" actId="478"/>
          <ac:picMkLst>
            <pc:docMk/>
            <pc:sldMk cId="3659181411" sldId="2076138165"/>
            <ac:picMk id="19" creationId="{231D04D8-7905-49DC-9424-99703F8D4944}"/>
          </ac:picMkLst>
        </pc:picChg>
        <pc:picChg chg="mod ord">
          <ac:chgData name="Zeljko Todorovic" userId="e73ecb38-8029-4717-bf3d-ec99998bf8a1" providerId="ADAL" clId="{B9C3CA5D-C3FC-4628-9F04-3C753AFB7E04}" dt="2022-02-10T10:06:00.993" v="1252" actId="166"/>
          <ac:picMkLst>
            <pc:docMk/>
            <pc:sldMk cId="3659181411" sldId="2076138165"/>
            <ac:picMk id="21" creationId="{8AB6F0C2-8BA3-4729-9313-4956D1FEA946}"/>
          </ac:picMkLst>
        </pc:picChg>
        <pc:picChg chg="mod ord">
          <ac:chgData name="Zeljko Todorovic" userId="e73ecb38-8029-4717-bf3d-ec99998bf8a1" providerId="ADAL" clId="{B9C3CA5D-C3FC-4628-9F04-3C753AFB7E04}" dt="2022-02-10T10:06:00.993" v="1252" actId="166"/>
          <ac:picMkLst>
            <pc:docMk/>
            <pc:sldMk cId="3659181411" sldId="2076138165"/>
            <ac:picMk id="25" creationId="{338C47C3-206E-4E45-9469-E2C955D59214}"/>
          </ac:picMkLst>
        </pc:picChg>
        <pc:picChg chg="mod ord">
          <ac:chgData name="Zeljko Todorovic" userId="e73ecb38-8029-4717-bf3d-ec99998bf8a1" providerId="ADAL" clId="{B9C3CA5D-C3FC-4628-9F04-3C753AFB7E04}" dt="2022-02-10T10:06:00.993" v="1252" actId="166"/>
          <ac:picMkLst>
            <pc:docMk/>
            <pc:sldMk cId="3659181411" sldId="2076138165"/>
            <ac:picMk id="26" creationId="{2B982166-BAE7-4714-BE1B-8C328625B6ED}"/>
          </ac:picMkLst>
        </pc:picChg>
        <pc:picChg chg="del">
          <ac:chgData name="Zeljko Todorovic" userId="e73ecb38-8029-4717-bf3d-ec99998bf8a1" providerId="ADAL" clId="{B9C3CA5D-C3FC-4628-9F04-3C753AFB7E04}" dt="2022-02-10T09:51:10.843" v="1224" actId="478"/>
          <ac:picMkLst>
            <pc:docMk/>
            <pc:sldMk cId="3659181411" sldId="2076138165"/>
            <ac:picMk id="30" creationId="{9371A3BB-64E0-4F6F-93B0-0FEF1DAFB1A3}"/>
          </ac:picMkLst>
        </pc:picChg>
      </pc:sldChg>
      <pc:sldChg chg="addSp delSp modSp add mod ord">
        <pc:chgData name="Zeljko Todorovic" userId="e73ecb38-8029-4717-bf3d-ec99998bf8a1" providerId="ADAL" clId="{B9C3CA5D-C3FC-4628-9F04-3C753AFB7E04}" dt="2022-02-10T14:42:49.427" v="2053" actId="1076"/>
        <pc:sldMkLst>
          <pc:docMk/>
          <pc:sldMk cId="2555244705" sldId="2076138166"/>
        </pc:sldMkLst>
        <pc:picChg chg="add del mod">
          <ac:chgData name="Zeljko Todorovic" userId="e73ecb38-8029-4717-bf3d-ec99998bf8a1" providerId="ADAL" clId="{B9C3CA5D-C3FC-4628-9F04-3C753AFB7E04}" dt="2022-02-10T14:42:49.427" v="2053" actId="1076"/>
          <ac:picMkLst>
            <pc:docMk/>
            <pc:sldMk cId="2555244705" sldId="2076138166"/>
            <ac:picMk id="4" creationId="{376E29C4-26B0-47BA-8EC0-1F590EE62727}"/>
          </ac:picMkLst>
        </pc:picChg>
        <pc:picChg chg="add mod">
          <ac:chgData name="Zeljko Todorovic" userId="e73ecb38-8029-4717-bf3d-ec99998bf8a1" providerId="ADAL" clId="{B9C3CA5D-C3FC-4628-9F04-3C753AFB7E04}" dt="2022-02-10T13:29:30.827" v="1595" actId="1076"/>
          <ac:picMkLst>
            <pc:docMk/>
            <pc:sldMk cId="2555244705" sldId="2076138166"/>
            <ac:picMk id="14" creationId="{E5F34F13-7092-45EF-8960-3BAEF3011AB9}"/>
          </ac:picMkLst>
        </pc:picChg>
        <pc:picChg chg="add mod">
          <ac:chgData name="Zeljko Todorovic" userId="e73ecb38-8029-4717-bf3d-ec99998bf8a1" providerId="ADAL" clId="{B9C3CA5D-C3FC-4628-9F04-3C753AFB7E04}" dt="2022-02-10T13:29:28.002" v="1594" actId="1076"/>
          <ac:picMkLst>
            <pc:docMk/>
            <pc:sldMk cId="2555244705" sldId="2076138166"/>
            <ac:picMk id="15" creationId="{6EA31E67-D4E9-42EB-A298-8C5A5C57F564}"/>
          </ac:picMkLst>
        </pc:picChg>
        <pc:picChg chg="del mod">
          <ac:chgData name="Zeljko Todorovic" userId="e73ecb38-8029-4717-bf3d-ec99998bf8a1" providerId="ADAL" clId="{B9C3CA5D-C3FC-4628-9F04-3C753AFB7E04}" dt="2022-02-10T14:31:02.734" v="2004" actId="478"/>
          <ac:picMkLst>
            <pc:docMk/>
            <pc:sldMk cId="2555244705" sldId="2076138166"/>
            <ac:picMk id="16" creationId="{166588BC-2EA2-4297-A67B-0D675BA93514}"/>
          </ac:picMkLst>
        </pc:picChg>
        <pc:picChg chg="add del mod">
          <ac:chgData name="Zeljko Todorovic" userId="e73ecb38-8029-4717-bf3d-ec99998bf8a1" providerId="ADAL" clId="{B9C3CA5D-C3FC-4628-9F04-3C753AFB7E04}" dt="2022-02-10T14:31:06.732" v="2005" actId="21"/>
          <ac:picMkLst>
            <pc:docMk/>
            <pc:sldMk cId="2555244705" sldId="2076138166"/>
            <ac:picMk id="18" creationId="{7DEAB7AE-0C28-4589-8452-04FA7F318C9C}"/>
          </ac:picMkLst>
        </pc:picChg>
      </pc:sldChg>
      <pc:sldChg chg="addSp delSp modSp add mod">
        <pc:chgData name="Zeljko Todorovic" userId="e73ecb38-8029-4717-bf3d-ec99998bf8a1" providerId="ADAL" clId="{B9C3CA5D-C3FC-4628-9F04-3C753AFB7E04}" dt="2022-02-10T15:03:27.406" v="2094" actId="1035"/>
        <pc:sldMkLst>
          <pc:docMk/>
          <pc:sldMk cId="355999609" sldId="2076138167"/>
        </pc:sldMkLst>
        <pc:spChg chg="add mod">
          <ac:chgData name="Zeljko Todorovic" userId="e73ecb38-8029-4717-bf3d-ec99998bf8a1" providerId="ADAL" clId="{B9C3CA5D-C3FC-4628-9F04-3C753AFB7E04}" dt="2022-02-10T12:33:23.186" v="1305" actId="1076"/>
          <ac:spMkLst>
            <pc:docMk/>
            <pc:sldMk cId="355999609" sldId="2076138167"/>
            <ac:spMk id="2" creationId="{D6CD80A1-CB65-4F3E-815F-8CE040E3CEAC}"/>
          </ac:spMkLst>
        </pc:spChg>
        <pc:spChg chg="add del mod">
          <ac:chgData name="Zeljko Todorovic" userId="e73ecb38-8029-4717-bf3d-ec99998bf8a1" providerId="ADAL" clId="{B9C3CA5D-C3FC-4628-9F04-3C753AFB7E04}" dt="2022-02-10T12:53:43.755" v="1313"/>
          <ac:spMkLst>
            <pc:docMk/>
            <pc:sldMk cId="355999609" sldId="2076138167"/>
            <ac:spMk id="4" creationId="{24F7EBB0-2029-409E-A2D6-A08E2F4D97DA}"/>
          </ac:spMkLst>
        </pc:spChg>
        <pc:spChg chg="add mod">
          <ac:chgData name="Zeljko Todorovic" userId="e73ecb38-8029-4717-bf3d-ec99998bf8a1" providerId="ADAL" clId="{B9C3CA5D-C3FC-4628-9F04-3C753AFB7E04}" dt="2022-02-10T15:03:27.406" v="2094" actId="1035"/>
          <ac:spMkLst>
            <pc:docMk/>
            <pc:sldMk cId="355999609" sldId="2076138167"/>
            <ac:spMk id="9" creationId="{1650DF8A-6B0A-401E-B1F4-85926E4796F5}"/>
          </ac:spMkLst>
        </pc:spChg>
        <pc:spChg chg="add mod">
          <ac:chgData name="Zeljko Todorovic" userId="e73ecb38-8029-4717-bf3d-ec99998bf8a1" providerId="ADAL" clId="{B9C3CA5D-C3FC-4628-9F04-3C753AFB7E04}" dt="2022-02-10T13:21:42.540" v="1499" actId="20577"/>
          <ac:spMkLst>
            <pc:docMk/>
            <pc:sldMk cId="355999609" sldId="2076138167"/>
            <ac:spMk id="19" creationId="{CD34A28F-EDE5-470D-A206-3D5D8FDA7A18}"/>
          </ac:spMkLst>
        </pc:spChg>
        <pc:spChg chg="add mod">
          <ac:chgData name="Zeljko Todorovic" userId="e73ecb38-8029-4717-bf3d-ec99998bf8a1" providerId="ADAL" clId="{B9C3CA5D-C3FC-4628-9F04-3C753AFB7E04}" dt="2022-02-10T13:17:31.228" v="1430" actId="20577"/>
          <ac:spMkLst>
            <pc:docMk/>
            <pc:sldMk cId="355999609" sldId="2076138167"/>
            <ac:spMk id="29" creationId="{B1753D7D-0834-48F8-8A8A-E9B7C5101F96}"/>
          </ac:spMkLst>
        </pc:spChg>
        <pc:spChg chg="add mod">
          <ac:chgData name="Zeljko Todorovic" userId="e73ecb38-8029-4717-bf3d-ec99998bf8a1" providerId="ADAL" clId="{B9C3CA5D-C3FC-4628-9F04-3C753AFB7E04}" dt="2022-02-10T13:17:43.468" v="1458" actId="20577"/>
          <ac:spMkLst>
            <pc:docMk/>
            <pc:sldMk cId="355999609" sldId="2076138167"/>
            <ac:spMk id="30" creationId="{4F152577-3BE3-45ED-B319-6192E5DDABF4}"/>
          </ac:spMkLst>
        </pc:spChg>
        <pc:spChg chg="add mod">
          <ac:chgData name="Zeljko Todorovic" userId="e73ecb38-8029-4717-bf3d-ec99998bf8a1" providerId="ADAL" clId="{B9C3CA5D-C3FC-4628-9F04-3C753AFB7E04}" dt="2022-02-10T13:17:59.829" v="1460" actId="1076"/>
          <ac:spMkLst>
            <pc:docMk/>
            <pc:sldMk cId="355999609" sldId="2076138167"/>
            <ac:spMk id="31" creationId="{8EBB5363-2688-436E-8062-7D22E5A79E16}"/>
          </ac:spMkLst>
        </pc:spChg>
        <pc:spChg chg="add mod">
          <ac:chgData name="Zeljko Todorovic" userId="e73ecb38-8029-4717-bf3d-ec99998bf8a1" providerId="ADAL" clId="{B9C3CA5D-C3FC-4628-9F04-3C753AFB7E04}" dt="2022-02-10T13:17:59.829" v="1460" actId="1076"/>
          <ac:spMkLst>
            <pc:docMk/>
            <pc:sldMk cId="355999609" sldId="2076138167"/>
            <ac:spMk id="32" creationId="{0E0663FE-2C38-4AC0-B949-42225FEF99C6}"/>
          </ac:spMkLst>
        </pc:spChg>
        <pc:picChg chg="mod">
          <ac:chgData name="Zeljko Todorovic" userId="e73ecb38-8029-4717-bf3d-ec99998bf8a1" providerId="ADAL" clId="{B9C3CA5D-C3FC-4628-9F04-3C753AFB7E04}" dt="2022-02-10T10:28:30.960" v="1256" actId="14100"/>
          <ac:picMkLst>
            <pc:docMk/>
            <pc:sldMk cId="355999609" sldId="2076138167"/>
            <ac:picMk id="3" creationId="{1BB43223-E0A2-4E0C-825C-2FC60CD6CADA}"/>
          </ac:picMkLst>
        </pc:picChg>
        <pc:picChg chg="add mod">
          <ac:chgData name="Zeljko Todorovic" userId="e73ecb38-8029-4717-bf3d-ec99998bf8a1" providerId="ADAL" clId="{B9C3CA5D-C3FC-4628-9F04-3C753AFB7E04}" dt="2022-02-10T13:23:50.112" v="1502" actId="14100"/>
          <ac:picMkLst>
            <pc:docMk/>
            <pc:sldMk cId="355999609" sldId="2076138167"/>
            <ac:picMk id="7" creationId="{40F6F8A1-4111-4354-8BDE-77F9124C3E7F}"/>
          </ac:picMkLst>
        </pc:picChg>
        <pc:picChg chg="del">
          <ac:chgData name="Zeljko Todorovic" userId="e73ecb38-8029-4717-bf3d-ec99998bf8a1" providerId="ADAL" clId="{B9C3CA5D-C3FC-4628-9F04-3C753AFB7E04}" dt="2022-02-10T14:30:34.072" v="1998" actId="478"/>
          <ac:picMkLst>
            <pc:docMk/>
            <pc:sldMk cId="355999609" sldId="2076138167"/>
            <ac:picMk id="16" creationId="{166588BC-2EA2-4297-A67B-0D675BA93514}"/>
          </ac:picMkLst>
        </pc:picChg>
        <pc:picChg chg="mod">
          <ac:chgData name="Zeljko Todorovic" userId="e73ecb38-8029-4717-bf3d-ec99998bf8a1" providerId="ADAL" clId="{B9C3CA5D-C3FC-4628-9F04-3C753AFB7E04}" dt="2022-02-10T13:18:11.167" v="1463" actId="1076"/>
          <ac:picMkLst>
            <pc:docMk/>
            <pc:sldMk cId="355999609" sldId="2076138167"/>
            <ac:picMk id="21" creationId="{8AB6F0C2-8BA3-4729-9313-4956D1FEA946}"/>
          </ac:picMkLst>
        </pc:picChg>
        <pc:picChg chg="del mod">
          <ac:chgData name="Zeljko Todorovic" userId="e73ecb38-8029-4717-bf3d-ec99998bf8a1" providerId="ADAL" clId="{B9C3CA5D-C3FC-4628-9F04-3C753AFB7E04}" dt="2022-02-10T13:17:18.441" v="1422" actId="478"/>
          <ac:picMkLst>
            <pc:docMk/>
            <pc:sldMk cId="355999609" sldId="2076138167"/>
            <ac:picMk id="25" creationId="{338C47C3-206E-4E45-9469-E2C955D59214}"/>
          </ac:picMkLst>
        </pc:picChg>
        <pc:picChg chg="del mod">
          <ac:chgData name="Zeljko Todorovic" userId="e73ecb38-8029-4717-bf3d-ec99998bf8a1" providerId="ADAL" clId="{B9C3CA5D-C3FC-4628-9F04-3C753AFB7E04}" dt="2022-02-10T13:17:18.441" v="1422" actId="478"/>
          <ac:picMkLst>
            <pc:docMk/>
            <pc:sldMk cId="355999609" sldId="2076138167"/>
            <ac:picMk id="26" creationId="{2B982166-BAE7-4714-BE1B-8C328625B6ED}"/>
          </ac:picMkLst>
        </pc:picChg>
        <pc:picChg chg="add mod">
          <ac:chgData name="Zeljko Todorovic" userId="e73ecb38-8029-4717-bf3d-ec99998bf8a1" providerId="ADAL" clId="{B9C3CA5D-C3FC-4628-9F04-3C753AFB7E04}" dt="2022-02-10T13:18:06.422" v="1462" actId="1076"/>
          <ac:picMkLst>
            <pc:docMk/>
            <pc:sldMk cId="355999609" sldId="2076138167"/>
            <ac:picMk id="33" creationId="{8E7B0BA8-24C1-4B12-BBF0-F850BA7FC70D}"/>
          </ac:picMkLst>
        </pc:picChg>
        <pc:cxnChg chg="add mod">
          <ac:chgData name="Zeljko Todorovic" userId="e73ecb38-8029-4717-bf3d-ec99998bf8a1" providerId="ADAL" clId="{B9C3CA5D-C3FC-4628-9F04-3C753AFB7E04}" dt="2022-02-10T13:17:06.077" v="1421" actId="14100"/>
          <ac:cxnSpMkLst>
            <pc:docMk/>
            <pc:sldMk cId="355999609" sldId="2076138167"/>
            <ac:cxnSpMk id="11" creationId="{ADC38B08-B4A0-4126-AC9D-73E188D6F934}"/>
          </ac:cxnSpMkLst>
        </pc:cxnChg>
        <pc:cxnChg chg="add mod">
          <ac:chgData name="Zeljko Todorovic" userId="e73ecb38-8029-4717-bf3d-ec99998bf8a1" providerId="ADAL" clId="{B9C3CA5D-C3FC-4628-9F04-3C753AFB7E04}" dt="2022-02-10T13:17:00.311" v="1420" actId="1035"/>
          <ac:cxnSpMkLst>
            <pc:docMk/>
            <pc:sldMk cId="355999609" sldId="2076138167"/>
            <ac:cxnSpMk id="15" creationId="{A11B210D-4022-43E4-943C-15D240C5B0B5}"/>
          </ac:cxnSpMkLst>
        </pc:cxnChg>
        <pc:cxnChg chg="add">
          <ac:chgData name="Zeljko Todorovic" userId="e73ecb38-8029-4717-bf3d-ec99998bf8a1" providerId="ADAL" clId="{B9C3CA5D-C3FC-4628-9F04-3C753AFB7E04}" dt="2022-02-10T13:18:30.835" v="1464" actId="11529"/>
          <ac:cxnSpMkLst>
            <pc:docMk/>
            <pc:sldMk cId="355999609" sldId="2076138167"/>
            <ac:cxnSpMk id="20" creationId="{477C2C33-16B8-4D7C-BD2A-806F0550D04A}"/>
          </ac:cxnSpMkLst>
        </pc:cxnChg>
        <pc:cxnChg chg="add mod">
          <ac:chgData name="Zeljko Todorovic" userId="e73ecb38-8029-4717-bf3d-ec99998bf8a1" providerId="ADAL" clId="{B9C3CA5D-C3FC-4628-9F04-3C753AFB7E04}" dt="2022-02-10T13:21:42.540" v="1499" actId="20577"/>
          <ac:cxnSpMkLst>
            <pc:docMk/>
            <pc:sldMk cId="355999609" sldId="2076138167"/>
            <ac:cxnSpMk id="23" creationId="{598A6081-7FCA-4149-8852-08BA0C320B48}"/>
          </ac:cxnSpMkLst>
        </pc:cxnChg>
        <pc:cxnChg chg="add mod">
          <ac:chgData name="Zeljko Todorovic" userId="e73ecb38-8029-4717-bf3d-ec99998bf8a1" providerId="ADAL" clId="{B9C3CA5D-C3FC-4628-9F04-3C753AFB7E04}" dt="2022-02-10T13:17:00.311" v="1420" actId="1035"/>
          <ac:cxnSpMkLst>
            <pc:docMk/>
            <pc:sldMk cId="355999609" sldId="2076138167"/>
            <ac:cxnSpMk id="27" creationId="{38F136F3-B739-4488-9050-0AA3D39B5146}"/>
          </ac:cxnSpMkLst>
        </pc:cxnChg>
        <pc:cxnChg chg="add mod">
          <ac:chgData name="Zeljko Todorovic" userId="e73ecb38-8029-4717-bf3d-ec99998bf8a1" providerId="ADAL" clId="{B9C3CA5D-C3FC-4628-9F04-3C753AFB7E04}" dt="2022-02-10T13:17:00.311" v="1420" actId="1035"/>
          <ac:cxnSpMkLst>
            <pc:docMk/>
            <pc:sldMk cId="355999609" sldId="2076138167"/>
            <ac:cxnSpMk id="28" creationId="{AB637650-C344-4074-961F-3194935B104E}"/>
          </ac:cxnSpMkLst>
        </pc:cxnChg>
        <pc:cxnChg chg="add">
          <ac:chgData name="Zeljko Todorovic" userId="e73ecb38-8029-4717-bf3d-ec99998bf8a1" providerId="ADAL" clId="{B9C3CA5D-C3FC-4628-9F04-3C753AFB7E04}" dt="2022-02-10T13:18:44.228" v="1466" actId="11529"/>
          <ac:cxnSpMkLst>
            <pc:docMk/>
            <pc:sldMk cId="355999609" sldId="2076138167"/>
            <ac:cxnSpMk id="35" creationId="{A6FEA556-6D02-4BC0-9093-656A5BDA92D6}"/>
          </ac:cxnSpMkLst>
        </pc:cxnChg>
      </pc:sldChg>
      <pc:sldChg chg="addSp delSp modSp add mod">
        <pc:chgData name="Zeljko Todorovic" userId="e73ecb38-8029-4717-bf3d-ec99998bf8a1" providerId="ADAL" clId="{B9C3CA5D-C3FC-4628-9F04-3C753AFB7E04}" dt="2022-02-10T14:30:47.658" v="2000" actId="478"/>
        <pc:sldMkLst>
          <pc:docMk/>
          <pc:sldMk cId="3066265758" sldId="2076138168"/>
        </pc:sldMkLst>
        <pc:spChg chg="mod">
          <ac:chgData name="Zeljko Todorovic" userId="e73ecb38-8029-4717-bf3d-ec99998bf8a1" providerId="ADAL" clId="{B9C3CA5D-C3FC-4628-9F04-3C753AFB7E04}" dt="2022-02-10T13:21:51.591" v="1500"/>
          <ac:spMkLst>
            <pc:docMk/>
            <pc:sldMk cId="3066265758" sldId="2076138168"/>
            <ac:spMk id="19" creationId="{CD34A28F-EDE5-470D-A206-3D5D8FDA7A18}"/>
          </ac:spMkLst>
        </pc:spChg>
        <pc:spChg chg="add mod">
          <ac:chgData name="Zeljko Todorovic" userId="e73ecb38-8029-4717-bf3d-ec99998bf8a1" providerId="ADAL" clId="{B9C3CA5D-C3FC-4628-9F04-3C753AFB7E04}" dt="2022-02-10T13:21:29.264" v="1488" actId="20577"/>
          <ac:spMkLst>
            <pc:docMk/>
            <pc:sldMk cId="3066265758" sldId="2076138168"/>
            <ac:spMk id="34" creationId="{A48BF529-B656-4DD6-BDF8-0634852E7037}"/>
          </ac:spMkLst>
        </pc:spChg>
        <pc:spChg chg="add mod">
          <ac:chgData name="Zeljko Todorovic" userId="e73ecb38-8029-4717-bf3d-ec99998bf8a1" providerId="ADAL" clId="{B9C3CA5D-C3FC-4628-9F04-3C753AFB7E04}" dt="2022-02-10T13:24:39.820" v="1521" actId="207"/>
          <ac:spMkLst>
            <pc:docMk/>
            <pc:sldMk cId="3066265758" sldId="2076138168"/>
            <ac:spMk id="37" creationId="{69D64511-CF9F-4B80-85CA-1E50D29E4596}"/>
          </ac:spMkLst>
        </pc:spChg>
        <pc:spChg chg="add mod">
          <ac:chgData name="Zeljko Todorovic" userId="e73ecb38-8029-4717-bf3d-ec99998bf8a1" providerId="ADAL" clId="{B9C3CA5D-C3FC-4628-9F04-3C753AFB7E04}" dt="2022-02-10T13:27:30.984" v="1534" actId="20577"/>
          <ac:spMkLst>
            <pc:docMk/>
            <pc:sldMk cId="3066265758" sldId="2076138168"/>
            <ac:spMk id="38" creationId="{CC028214-798E-4B2D-8D25-8CD856C1E6B4}"/>
          </ac:spMkLst>
        </pc:spChg>
        <pc:picChg chg="mod">
          <ac:chgData name="Zeljko Todorovic" userId="e73ecb38-8029-4717-bf3d-ec99998bf8a1" providerId="ADAL" clId="{B9C3CA5D-C3FC-4628-9F04-3C753AFB7E04}" dt="2022-02-10T13:24:09.698" v="1508" actId="14100"/>
          <ac:picMkLst>
            <pc:docMk/>
            <pc:sldMk cId="3066265758" sldId="2076138168"/>
            <ac:picMk id="7" creationId="{40F6F8A1-4111-4354-8BDE-77F9124C3E7F}"/>
          </ac:picMkLst>
        </pc:picChg>
        <pc:picChg chg="del">
          <ac:chgData name="Zeljko Todorovic" userId="e73ecb38-8029-4717-bf3d-ec99998bf8a1" providerId="ADAL" clId="{B9C3CA5D-C3FC-4628-9F04-3C753AFB7E04}" dt="2022-02-10T14:30:47.658" v="2000" actId="478"/>
          <ac:picMkLst>
            <pc:docMk/>
            <pc:sldMk cId="3066265758" sldId="2076138168"/>
            <ac:picMk id="16" creationId="{166588BC-2EA2-4297-A67B-0D675BA93514}"/>
          </ac:picMkLst>
        </pc:picChg>
        <pc:picChg chg="add mod">
          <ac:chgData name="Zeljko Todorovic" userId="e73ecb38-8029-4717-bf3d-ec99998bf8a1" providerId="ADAL" clId="{B9C3CA5D-C3FC-4628-9F04-3C753AFB7E04}" dt="2022-02-10T13:24:16.954" v="1512" actId="1076"/>
          <ac:picMkLst>
            <pc:docMk/>
            <pc:sldMk cId="3066265758" sldId="2076138168"/>
            <ac:picMk id="36" creationId="{3E6F18AD-4635-48EE-B12F-EEC1BB55F1C2}"/>
          </ac:picMkLst>
        </pc:picChg>
        <pc:cxnChg chg="add">
          <ac:chgData name="Zeljko Todorovic" userId="e73ecb38-8029-4717-bf3d-ec99998bf8a1" providerId="ADAL" clId="{B9C3CA5D-C3FC-4628-9F04-3C753AFB7E04}" dt="2022-02-10T13:25:27.902" v="1523" actId="11529"/>
          <ac:cxnSpMkLst>
            <pc:docMk/>
            <pc:sldMk cId="3066265758" sldId="2076138168"/>
            <ac:cxnSpMk id="10" creationId="{3EE79E30-2B3D-4D73-B594-BE8A1458D1ED}"/>
          </ac:cxnSpMkLst>
        </pc:cxnChg>
        <pc:cxnChg chg="del mod">
          <ac:chgData name="Zeljko Todorovic" userId="e73ecb38-8029-4717-bf3d-ec99998bf8a1" providerId="ADAL" clId="{B9C3CA5D-C3FC-4628-9F04-3C753AFB7E04}" dt="2022-02-10T13:19:13.961" v="1468" actId="478"/>
          <ac:cxnSpMkLst>
            <pc:docMk/>
            <pc:sldMk cId="3066265758" sldId="2076138168"/>
            <ac:cxnSpMk id="11" creationId="{ADC38B08-B4A0-4126-AC9D-73E188D6F934}"/>
          </ac:cxnSpMkLst>
        </pc:cxnChg>
        <pc:cxnChg chg="del">
          <ac:chgData name="Zeljko Todorovic" userId="e73ecb38-8029-4717-bf3d-ec99998bf8a1" providerId="ADAL" clId="{B9C3CA5D-C3FC-4628-9F04-3C753AFB7E04}" dt="2022-02-10T13:20:02.621" v="1472" actId="478"/>
          <ac:cxnSpMkLst>
            <pc:docMk/>
            <pc:sldMk cId="3066265758" sldId="2076138168"/>
            <ac:cxnSpMk id="15" creationId="{A11B210D-4022-43E4-943C-15D240C5B0B5}"/>
          </ac:cxnSpMkLst>
        </pc:cxnChg>
        <pc:cxnChg chg="add mod">
          <ac:chgData name="Zeljko Todorovic" userId="e73ecb38-8029-4717-bf3d-ec99998bf8a1" providerId="ADAL" clId="{B9C3CA5D-C3FC-4628-9F04-3C753AFB7E04}" dt="2022-02-10T13:28:11.117" v="1564" actId="14100"/>
          <ac:cxnSpMkLst>
            <pc:docMk/>
            <pc:sldMk cId="3066265758" sldId="2076138168"/>
            <ac:cxnSpMk id="17" creationId="{DBF61AF9-A4F7-42F0-A765-15565D60AE4E}"/>
          </ac:cxnSpMkLst>
        </pc:cxnChg>
        <pc:cxnChg chg="del">
          <ac:chgData name="Zeljko Todorovic" userId="e73ecb38-8029-4717-bf3d-ec99998bf8a1" providerId="ADAL" clId="{B9C3CA5D-C3FC-4628-9F04-3C753AFB7E04}" dt="2022-02-10T13:19:33.041" v="1469" actId="478"/>
          <ac:cxnSpMkLst>
            <pc:docMk/>
            <pc:sldMk cId="3066265758" sldId="2076138168"/>
            <ac:cxnSpMk id="20" creationId="{477C2C33-16B8-4D7C-BD2A-806F0550D04A}"/>
          </ac:cxnSpMkLst>
        </pc:cxnChg>
        <pc:cxnChg chg="add mod">
          <ac:chgData name="Zeljko Todorovic" userId="e73ecb38-8029-4717-bf3d-ec99998bf8a1" providerId="ADAL" clId="{B9C3CA5D-C3FC-4628-9F04-3C753AFB7E04}" dt="2022-02-10T13:28:21.961" v="1588" actId="1035"/>
          <ac:cxnSpMkLst>
            <pc:docMk/>
            <pc:sldMk cId="3066265758" sldId="2076138168"/>
            <ac:cxnSpMk id="22" creationId="{A2FBA275-1AE1-4420-9137-D778519DD66E}"/>
          </ac:cxnSpMkLst>
        </pc:cxnChg>
        <pc:cxnChg chg="del mod">
          <ac:chgData name="Zeljko Todorovic" userId="e73ecb38-8029-4717-bf3d-ec99998bf8a1" providerId="ADAL" clId="{B9C3CA5D-C3FC-4628-9F04-3C753AFB7E04}" dt="2022-02-10T13:19:36.243" v="1470" actId="478"/>
          <ac:cxnSpMkLst>
            <pc:docMk/>
            <pc:sldMk cId="3066265758" sldId="2076138168"/>
            <ac:cxnSpMk id="23" creationId="{598A6081-7FCA-4149-8852-08BA0C320B48}"/>
          </ac:cxnSpMkLst>
        </pc:cxnChg>
        <pc:cxnChg chg="mod">
          <ac:chgData name="Zeljko Todorovic" userId="e73ecb38-8029-4717-bf3d-ec99998bf8a1" providerId="ADAL" clId="{B9C3CA5D-C3FC-4628-9F04-3C753AFB7E04}" dt="2022-02-10T13:25:17.178" v="1522" actId="14100"/>
          <ac:cxnSpMkLst>
            <pc:docMk/>
            <pc:sldMk cId="3066265758" sldId="2076138168"/>
            <ac:cxnSpMk id="27" creationId="{38F136F3-B739-4488-9050-0AA3D39B5146}"/>
          </ac:cxnSpMkLst>
        </pc:cxnChg>
        <pc:cxnChg chg="del">
          <ac:chgData name="Zeljko Todorovic" userId="e73ecb38-8029-4717-bf3d-ec99998bf8a1" providerId="ADAL" clId="{B9C3CA5D-C3FC-4628-9F04-3C753AFB7E04}" dt="2022-02-10T13:20:02.621" v="1472" actId="478"/>
          <ac:cxnSpMkLst>
            <pc:docMk/>
            <pc:sldMk cId="3066265758" sldId="2076138168"/>
            <ac:cxnSpMk id="28" creationId="{AB637650-C344-4074-961F-3194935B104E}"/>
          </ac:cxnSpMkLst>
        </pc:cxnChg>
        <pc:cxnChg chg="del">
          <ac:chgData name="Zeljko Todorovic" userId="e73ecb38-8029-4717-bf3d-ec99998bf8a1" providerId="ADAL" clId="{B9C3CA5D-C3FC-4628-9F04-3C753AFB7E04}" dt="2022-02-10T13:19:39.388" v="1471" actId="478"/>
          <ac:cxnSpMkLst>
            <pc:docMk/>
            <pc:sldMk cId="3066265758" sldId="2076138168"/>
            <ac:cxnSpMk id="35" creationId="{A6FEA556-6D02-4BC0-9093-656A5BDA92D6}"/>
          </ac:cxnSpMkLst>
        </pc:cxnChg>
        <pc:cxnChg chg="add mod">
          <ac:chgData name="Zeljko Todorovic" userId="e73ecb38-8029-4717-bf3d-ec99998bf8a1" providerId="ADAL" clId="{B9C3CA5D-C3FC-4628-9F04-3C753AFB7E04}" dt="2022-02-10T13:27:39.457" v="1561" actId="1038"/>
          <ac:cxnSpMkLst>
            <pc:docMk/>
            <pc:sldMk cId="3066265758" sldId="2076138168"/>
            <ac:cxnSpMk id="39" creationId="{EF6F39A8-DE76-4BB4-BBAE-FCDD843A4614}"/>
          </ac:cxnSpMkLst>
        </pc:cxnChg>
      </pc:sldChg>
      <pc:sldChg chg="addSp delSp modSp add mod ord">
        <pc:chgData name="Zeljko Todorovic" userId="e73ecb38-8029-4717-bf3d-ec99998bf8a1" providerId="ADAL" clId="{B9C3CA5D-C3FC-4628-9F04-3C753AFB7E04}" dt="2022-02-10T14:51:24.590" v="2082" actId="20577"/>
        <pc:sldMkLst>
          <pc:docMk/>
          <pc:sldMk cId="993905299" sldId="2076138169"/>
        </pc:sldMkLst>
        <pc:spChg chg="mod">
          <ac:chgData name="Zeljko Todorovic" userId="e73ecb38-8029-4717-bf3d-ec99998bf8a1" providerId="ADAL" clId="{B9C3CA5D-C3FC-4628-9F04-3C753AFB7E04}" dt="2022-02-10T14:47:24.096" v="2061" actId="208"/>
          <ac:spMkLst>
            <pc:docMk/>
            <pc:sldMk cId="993905299" sldId="2076138169"/>
            <ac:spMk id="14" creationId="{5CF12515-A087-4C45-A6E6-A81A36AE90BC}"/>
          </ac:spMkLst>
        </pc:spChg>
        <pc:spChg chg="mod">
          <ac:chgData name="Zeljko Todorovic" userId="e73ecb38-8029-4717-bf3d-ec99998bf8a1" providerId="ADAL" clId="{B9C3CA5D-C3FC-4628-9F04-3C753AFB7E04}" dt="2022-02-10T14:51:24.590" v="2082" actId="20577"/>
          <ac:spMkLst>
            <pc:docMk/>
            <pc:sldMk cId="993905299" sldId="2076138169"/>
            <ac:spMk id="20" creationId="{0F7BBA59-C351-485C-85A7-58FEB7FF41A2}"/>
          </ac:spMkLst>
        </pc:spChg>
        <pc:picChg chg="mod">
          <ac:chgData name="Zeljko Todorovic" userId="e73ecb38-8029-4717-bf3d-ec99998bf8a1" providerId="ADAL" clId="{B9C3CA5D-C3FC-4628-9F04-3C753AFB7E04}" dt="2022-02-10T14:47:09.157" v="2059" actId="207"/>
          <ac:picMkLst>
            <pc:docMk/>
            <pc:sldMk cId="993905299" sldId="2076138169"/>
            <ac:picMk id="8" creationId="{019ABF34-0982-41E7-AD8A-DD5C3BE3004C}"/>
          </ac:picMkLst>
        </pc:picChg>
        <pc:picChg chg="mod">
          <ac:chgData name="Zeljko Todorovic" userId="e73ecb38-8029-4717-bf3d-ec99998bf8a1" providerId="ADAL" clId="{B9C3CA5D-C3FC-4628-9F04-3C753AFB7E04}" dt="2022-02-10T14:31:16.481" v="2007" actId="108"/>
          <ac:picMkLst>
            <pc:docMk/>
            <pc:sldMk cId="993905299" sldId="2076138169"/>
            <ac:picMk id="16" creationId="{166588BC-2EA2-4297-A67B-0D675BA93514}"/>
          </ac:picMkLst>
        </pc:picChg>
        <pc:picChg chg="add del mod">
          <ac:chgData name="Zeljko Todorovic" userId="e73ecb38-8029-4717-bf3d-ec99998bf8a1" providerId="ADAL" clId="{B9C3CA5D-C3FC-4628-9F04-3C753AFB7E04}" dt="2022-02-10T14:31:18.087" v="2008" actId="478"/>
          <ac:picMkLst>
            <pc:docMk/>
            <pc:sldMk cId="993905299" sldId="2076138169"/>
            <ac:picMk id="24" creationId="{86DD3F76-0DA0-401F-9F32-EC8C0D716E8C}"/>
          </ac:picMkLst>
        </pc:picChg>
      </pc:sldChg>
      <pc:sldChg chg="addSp delSp modSp add mod ord">
        <pc:chgData name="Zeljko Todorovic" userId="e73ecb38-8029-4717-bf3d-ec99998bf8a1" providerId="ADAL" clId="{B9C3CA5D-C3FC-4628-9F04-3C753AFB7E04}" dt="2022-02-10T15:01:58.067" v="2087" actId="1076"/>
        <pc:sldMkLst>
          <pc:docMk/>
          <pc:sldMk cId="2494154317" sldId="2076138170"/>
        </pc:sldMkLst>
        <pc:spChg chg="mod">
          <ac:chgData name="Zeljko Todorovic" userId="e73ecb38-8029-4717-bf3d-ec99998bf8a1" providerId="ADAL" clId="{B9C3CA5D-C3FC-4628-9F04-3C753AFB7E04}" dt="2022-02-10T13:36:34.828" v="1630" actId="20577"/>
          <ac:spMkLst>
            <pc:docMk/>
            <pc:sldMk cId="2494154317" sldId="2076138170"/>
            <ac:spMk id="5" creationId="{C858A116-CCF6-5E46-823F-F2C569923DF7}"/>
          </ac:spMkLst>
        </pc:spChg>
        <pc:spChg chg="add mod">
          <ac:chgData name="Zeljko Todorovic" userId="e73ecb38-8029-4717-bf3d-ec99998bf8a1" providerId="ADAL" clId="{B9C3CA5D-C3FC-4628-9F04-3C753AFB7E04}" dt="2022-02-10T13:45:39.721" v="1696" actId="1076"/>
          <ac:spMkLst>
            <pc:docMk/>
            <pc:sldMk cId="2494154317" sldId="2076138170"/>
            <ac:spMk id="10" creationId="{7EBF750D-7F11-4105-9190-9D08EC8913ED}"/>
          </ac:spMkLst>
        </pc:spChg>
        <pc:spChg chg="mod">
          <ac:chgData name="Zeljko Todorovic" userId="e73ecb38-8029-4717-bf3d-ec99998bf8a1" providerId="ADAL" clId="{B9C3CA5D-C3FC-4628-9F04-3C753AFB7E04}" dt="2022-02-10T13:45:54.811" v="1701" actId="1076"/>
          <ac:spMkLst>
            <pc:docMk/>
            <pc:sldMk cId="2494154317" sldId="2076138170"/>
            <ac:spMk id="13" creationId="{08B78EC2-41BB-4A64-8776-06DEF51213D3}"/>
          </ac:spMkLst>
        </pc:spChg>
        <pc:spChg chg="add mod">
          <ac:chgData name="Zeljko Todorovic" userId="e73ecb38-8029-4717-bf3d-ec99998bf8a1" providerId="ADAL" clId="{B9C3CA5D-C3FC-4628-9F04-3C753AFB7E04}" dt="2022-02-10T13:43:44.841" v="1657" actId="6549"/>
          <ac:spMkLst>
            <pc:docMk/>
            <pc:sldMk cId="2494154317" sldId="2076138170"/>
            <ac:spMk id="18" creationId="{54D6B5A4-C98B-4415-9F5C-DD831E73E578}"/>
          </ac:spMkLst>
        </pc:spChg>
        <pc:spChg chg="add mod">
          <ac:chgData name="Zeljko Todorovic" userId="e73ecb38-8029-4717-bf3d-ec99998bf8a1" providerId="ADAL" clId="{B9C3CA5D-C3FC-4628-9F04-3C753AFB7E04}" dt="2022-02-10T15:01:58.067" v="2087" actId="1076"/>
          <ac:spMkLst>
            <pc:docMk/>
            <pc:sldMk cId="2494154317" sldId="2076138170"/>
            <ac:spMk id="19" creationId="{44E829E9-6884-4700-B17A-BD1DA9016157}"/>
          </ac:spMkLst>
        </pc:spChg>
        <pc:spChg chg="mod">
          <ac:chgData name="Zeljko Todorovic" userId="e73ecb38-8029-4717-bf3d-ec99998bf8a1" providerId="ADAL" clId="{B9C3CA5D-C3FC-4628-9F04-3C753AFB7E04}" dt="2022-02-10T13:43:52.194" v="1659" actId="14100"/>
          <ac:spMkLst>
            <pc:docMk/>
            <pc:sldMk cId="2494154317" sldId="2076138170"/>
            <ac:spMk id="24" creationId="{CE7D2E5B-4D74-4D0C-A667-9F8CAE30CC15}"/>
          </ac:spMkLst>
        </pc:spChg>
        <pc:spChg chg="add mod">
          <ac:chgData name="Zeljko Todorovic" userId="e73ecb38-8029-4717-bf3d-ec99998bf8a1" providerId="ADAL" clId="{B9C3CA5D-C3FC-4628-9F04-3C753AFB7E04}" dt="2022-02-10T13:53:25.415" v="1896" actId="404"/>
          <ac:spMkLst>
            <pc:docMk/>
            <pc:sldMk cId="2494154317" sldId="2076138170"/>
            <ac:spMk id="28" creationId="{3334E356-6021-423E-BD8F-7139080DD0BF}"/>
          </ac:spMkLst>
        </pc:spChg>
        <pc:spChg chg="add mod">
          <ac:chgData name="Zeljko Todorovic" userId="e73ecb38-8029-4717-bf3d-ec99998bf8a1" providerId="ADAL" clId="{B9C3CA5D-C3FC-4628-9F04-3C753AFB7E04}" dt="2022-02-10T13:51:21.786" v="1861" actId="1076"/>
          <ac:spMkLst>
            <pc:docMk/>
            <pc:sldMk cId="2494154317" sldId="2076138170"/>
            <ac:spMk id="30" creationId="{8695AB91-5C5A-406E-BC59-13E6F2092642}"/>
          </ac:spMkLst>
        </pc:spChg>
        <pc:spChg chg="add mod">
          <ac:chgData name="Zeljko Todorovic" userId="e73ecb38-8029-4717-bf3d-ec99998bf8a1" providerId="ADAL" clId="{B9C3CA5D-C3FC-4628-9F04-3C753AFB7E04}" dt="2022-02-10T13:52:45.065" v="1890" actId="1076"/>
          <ac:spMkLst>
            <pc:docMk/>
            <pc:sldMk cId="2494154317" sldId="2076138170"/>
            <ac:spMk id="34" creationId="{DF267867-BC94-45CF-89B7-1BA55E06E928}"/>
          </ac:spMkLst>
        </pc:spChg>
        <pc:spChg chg="add del mod">
          <ac:chgData name="Zeljko Todorovic" userId="e73ecb38-8029-4717-bf3d-ec99998bf8a1" providerId="ADAL" clId="{B9C3CA5D-C3FC-4628-9F04-3C753AFB7E04}" dt="2022-02-10T13:48:02.293" v="1749" actId="478"/>
          <ac:spMkLst>
            <pc:docMk/>
            <pc:sldMk cId="2494154317" sldId="2076138170"/>
            <ac:spMk id="35" creationId="{504276EB-867E-42AD-B9D3-D8C36771194C}"/>
          </ac:spMkLst>
        </pc:spChg>
        <pc:spChg chg="add del mod">
          <ac:chgData name="Zeljko Todorovic" userId="e73ecb38-8029-4717-bf3d-ec99998bf8a1" providerId="ADAL" clId="{B9C3CA5D-C3FC-4628-9F04-3C753AFB7E04}" dt="2022-02-10T13:48:06.804" v="1751" actId="478"/>
          <ac:spMkLst>
            <pc:docMk/>
            <pc:sldMk cId="2494154317" sldId="2076138170"/>
            <ac:spMk id="37" creationId="{CC097F7E-53C5-4F3E-A59A-D6822F179195}"/>
          </ac:spMkLst>
        </pc:spChg>
        <pc:spChg chg="add mod">
          <ac:chgData name="Zeljko Todorovic" userId="e73ecb38-8029-4717-bf3d-ec99998bf8a1" providerId="ADAL" clId="{B9C3CA5D-C3FC-4628-9F04-3C753AFB7E04}" dt="2022-02-10T13:51:21.786" v="1861" actId="1076"/>
          <ac:spMkLst>
            <pc:docMk/>
            <pc:sldMk cId="2494154317" sldId="2076138170"/>
            <ac:spMk id="39" creationId="{DEF59DEA-EC31-4A89-B037-086D2B010E50}"/>
          </ac:spMkLst>
        </pc:spChg>
        <pc:spChg chg="add mod">
          <ac:chgData name="Zeljko Todorovic" userId="e73ecb38-8029-4717-bf3d-ec99998bf8a1" providerId="ADAL" clId="{B9C3CA5D-C3FC-4628-9F04-3C753AFB7E04}" dt="2022-02-10T13:51:21.786" v="1861" actId="1076"/>
          <ac:spMkLst>
            <pc:docMk/>
            <pc:sldMk cId="2494154317" sldId="2076138170"/>
            <ac:spMk id="41" creationId="{C8DAE22E-E401-4210-8BE6-FD3A2338E019}"/>
          </ac:spMkLst>
        </pc:spChg>
        <pc:spChg chg="add mod">
          <ac:chgData name="Zeljko Todorovic" userId="e73ecb38-8029-4717-bf3d-ec99998bf8a1" providerId="ADAL" clId="{B9C3CA5D-C3FC-4628-9F04-3C753AFB7E04}" dt="2022-02-10T13:52:45.065" v="1890" actId="1076"/>
          <ac:spMkLst>
            <pc:docMk/>
            <pc:sldMk cId="2494154317" sldId="2076138170"/>
            <ac:spMk id="45" creationId="{01342F97-EDE3-4CA3-B383-13C8A5174365}"/>
          </ac:spMkLst>
        </pc:spChg>
        <pc:spChg chg="add mod">
          <ac:chgData name="Zeljko Todorovic" userId="e73ecb38-8029-4717-bf3d-ec99998bf8a1" providerId="ADAL" clId="{B9C3CA5D-C3FC-4628-9F04-3C753AFB7E04}" dt="2022-02-10T13:54:13.860" v="1908" actId="208"/>
          <ac:spMkLst>
            <pc:docMk/>
            <pc:sldMk cId="2494154317" sldId="2076138170"/>
            <ac:spMk id="52" creationId="{BFB872C0-385B-46C1-A839-7DE206341429}"/>
          </ac:spMkLst>
        </pc:spChg>
        <pc:picChg chg="del">
          <ac:chgData name="Zeljko Todorovic" userId="e73ecb38-8029-4717-bf3d-ec99998bf8a1" providerId="ADAL" clId="{B9C3CA5D-C3FC-4628-9F04-3C753AFB7E04}" dt="2022-02-10T13:36:41.023" v="1631" actId="478"/>
          <ac:picMkLst>
            <pc:docMk/>
            <pc:sldMk cId="2494154317" sldId="2076138170"/>
            <ac:picMk id="3" creationId="{1BB43223-E0A2-4E0C-825C-2FC60CD6CADA}"/>
          </ac:picMkLst>
        </pc:picChg>
        <pc:picChg chg="mod">
          <ac:chgData name="Zeljko Todorovic" userId="e73ecb38-8029-4717-bf3d-ec99998bf8a1" providerId="ADAL" clId="{B9C3CA5D-C3FC-4628-9F04-3C753AFB7E04}" dt="2022-02-10T14:31:33.257" v="2010" actId="27349"/>
          <ac:picMkLst>
            <pc:docMk/>
            <pc:sldMk cId="2494154317" sldId="2076138170"/>
            <ac:picMk id="4" creationId="{376E29C4-26B0-47BA-8EC0-1F590EE62727}"/>
          </ac:picMkLst>
        </pc:picChg>
        <pc:picChg chg="del">
          <ac:chgData name="Zeljko Todorovic" userId="e73ecb38-8029-4717-bf3d-ec99998bf8a1" providerId="ADAL" clId="{B9C3CA5D-C3FC-4628-9F04-3C753AFB7E04}" dt="2022-02-10T13:54:29.769" v="1909" actId="478"/>
          <ac:picMkLst>
            <pc:docMk/>
            <pc:sldMk cId="2494154317" sldId="2076138170"/>
            <ac:picMk id="8" creationId="{019ABF34-0982-41E7-AD8A-DD5C3BE3004C}"/>
          </ac:picMkLst>
        </pc:picChg>
        <pc:picChg chg="mod">
          <ac:chgData name="Zeljko Todorovic" userId="e73ecb38-8029-4717-bf3d-ec99998bf8a1" providerId="ADAL" clId="{B9C3CA5D-C3FC-4628-9F04-3C753AFB7E04}" dt="2022-02-10T13:51:46.553" v="1862" actId="1076"/>
          <ac:picMkLst>
            <pc:docMk/>
            <pc:sldMk cId="2494154317" sldId="2076138170"/>
            <ac:picMk id="14" creationId="{E5F34F13-7092-45EF-8960-3BAEF3011AB9}"/>
          </ac:picMkLst>
        </pc:picChg>
        <pc:picChg chg="mod">
          <ac:chgData name="Zeljko Todorovic" userId="e73ecb38-8029-4717-bf3d-ec99998bf8a1" providerId="ADAL" clId="{B9C3CA5D-C3FC-4628-9F04-3C753AFB7E04}" dt="2022-02-10T13:43:54.348" v="1660" actId="1076"/>
          <ac:picMkLst>
            <pc:docMk/>
            <pc:sldMk cId="2494154317" sldId="2076138170"/>
            <ac:picMk id="15" creationId="{6EA31E67-D4E9-42EB-A298-8C5A5C57F564}"/>
          </ac:picMkLst>
        </pc:picChg>
        <pc:picChg chg="del">
          <ac:chgData name="Zeljko Todorovic" userId="e73ecb38-8029-4717-bf3d-ec99998bf8a1" providerId="ADAL" clId="{B9C3CA5D-C3FC-4628-9F04-3C753AFB7E04}" dt="2022-02-10T14:31:26.971" v="2009" actId="478"/>
          <ac:picMkLst>
            <pc:docMk/>
            <pc:sldMk cId="2494154317" sldId="2076138170"/>
            <ac:picMk id="16" creationId="{166588BC-2EA2-4297-A67B-0D675BA93514}"/>
          </ac:picMkLst>
        </pc:picChg>
        <pc:picChg chg="del">
          <ac:chgData name="Zeljko Todorovic" userId="e73ecb38-8029-4717-bf3d-ec99998bf8a1" providerId="ADAL" clId="{B9C3CA5D-C3FC-4628-9F04-3C753AFB7E04}" dt="2022-02-10T13:36:46.064" v="1632" actId="478"/>
          <ac:picMkLst>
            <pc:docMk/>
            <pc:sldMk cId="2494154317" sldId="2076138170"/>
            <ac:picMk id="21" creationId="{8AB6F0C2-8BA3-4729-9313-4956D1FEA946}"/>
          </ac:picMkLst>
        </pc:picChg>
        <pc:picChg chg="add mod">
          <ac:chgData name="Zeljko Todorovic" userId="e73ecb38-8029-4717-bf3d-ec99998bf8a1" providerId="ADAL" clId="{B9C3CA5D-C3FC-4628-9F04-3C753AFB7E04}" dt="2022-02-10T13:51:21.786" v="1861" actId="1076"/>
          <ac:picMkLst>
            <pc:docMk/>
            <pc:sldMk cId="2494154317" sldId="2076138170"/>
            <ac:picMk id="23" creationId="{E3147E26-74DE-4A0E-929F-9B491565D36F}"/>
          </ac:picMkLst>
        </pc:picChg>
        <pc:picChg chg="del">
          <ac:chgData name="Zeljko Todorovic" userId="e73ecb38-8029-4717-bf3d-ec99998bf8a1" providerId="ADAL" clId="{B9C3CA5D-C3FC-4628-9F04-3C753AFB7E04}" dt="2022-02-10T13:36:46.064" v="1632" actId="478"/>
          <ac:picMkLst>
            <pc:docMk/>
            <pc:sldMk cId="2494154317" sldId="2076138170"/>
            <ac:picMk id="25" creationId="{338C47C3-206E-4E45-9469-E2C955D59214}"/>
          </ac:picMkLst>
        </pc:picChg>
        <pc:picChg chg="del">
          <ac:chgData name="Zeljko Todorovic" userId="e73ecb38-8029-4717-bf3d-ec99998bf8a1" providerId="ADAL" clId="{B9C3CA5D-C3FC-4628-9F04-3C753AFB7E04}" dt="2022-02-10T13:36:46.064" v="1632" actId="478"/>
          <ac:picMkLst>
            <pc:docMk/>
            <pc:sldMk cId="2494154317" sldId="2076138170"/>
            <ac:picMk id="26" creationId="{2B982166-BAE7-4714-BE1B-8C328625B6ED}"/>
          </ac:picMkLst>
        </pc:picChg>
        <pc:picChg chg="add del mod">
          <ac:chgData name="Zeljko Todorovic" userId="e73ecb38-8029-4717-bf3d-ec99998bf8a1" providerId="ADAL" clId="{B9C3CA5D-C3FC-4628-9F04-3C753AFB7E04}" dt="2022-02-10T13:48:03.908" v="1750" actId="478"/>
          <ac:picMkLst>
            <pc:docMk/>
            <pc:sldMk cId="2494154317" sldId="2076138170"/>
            <ac:picMk id="33" creationId="{8C4561E6-A4FA-4628-BA89-C4BF59F64116}"/>
          </ac:picMkLst>
        </pc:picChg>
        <pc:picChg chg="add del mod">
          <ac:chgData name="Zeljko Todorovic" userId="e73ecb38-8029-4717-bf3d-ec99998bf8a1" providerId="ADAL" clId="{B9C3CA5D-C3FC-4628-9F04-3C753AFB7E04}" dt="2022-02-10T13:48:06.804" v="1751" actId="478"/>
          <ac:picMkLst>
            <pc:docMk/>
            <pc:sldMk cId="2494154317" sldId="2076138170"/>
            <ac:picMk id="36" creationId="{3908EB51-C8C5-4E55-BB9A-25A8AA1F7F70}"/>
          </ac:picMkLst>
        </pc:picChg>
        <pc:picChg chg="add mod">
          <ac:chgData name="Zeljko Todorovic" userId="e73ecb38-8029-4717-bf3d-ec99998bf8a1" providerId="ADAL" clId="{B9C3CA5D-C3FC-4628-9F04-3C753AFB7E04}" dt="2022-02-10T13:51:21.786" v="1861" actId="1076"/>
          <ac:picMkLst>
            <pc:docMk/>
            <pc:sldMk cId="2494154317" sldId="2076138170"/>
            <ac:picMk id="38" creationId="{DCCCC3C7-7504-4ADE-8047-5E7271A14014}"/>
          </ac:picMkLst>
        </pc:picChg>
        <pc:picChg chg="add mod">
          <ac:chgData name="Zeljko Todorovic" userId="e73ecb38-8029-4717-bf3d-ec99998bf8a1" providerId="ADAL" clId="{B9C3CA5D-C3FC-4628-9F04-3C753AFB7E04}" dt="2022-02-10T13:51:21.786" v="1861" actId="1076"/>
          <ac:picMkLst>
            <pc:docMk/>
            <pc:sldMk cId="2494154317" sldId="2076138170"/>
            <ac:picMk id="40" creationId="{EB86C608-DB29-42EC-8CA7-DC3032072B4C}"/>
          </ac:picMkLst>
        </pc:picChg>
        <pc:picChg chg="add mod">
          <ac:chgData name="Zeljko Todorovic" userId="e73ecb38-8029-4717-bf3d-ec99998bf8a1" providerId="ADAL" clId="{B9C3CA5D-C3FC-4628-9F04-3C753AFB7E04}" dt="2022-02-10T13:43:49.018" v="1658" actId="1076"/>
          <ac:picMkLst>
            <pc:docMk/>
            <pc:sldMk cId="2494154317" sldId="2076138170"/>
            <ac:picMk id="1026" creationId="{DCE50AC0-4243-4F56-A79C-8F5656403DE8}"/>
          </ac:picMkLst>
        </pc:picChg>
        <pc:cxnChg chg="add mod">
          <ac:chgData name="Zeljko Todorovic" userId="e73ecb38-8029-4717-bf3d-ec99998bf8a1" providerId="ADAL" clId="{B9C3CA5D-C3FC-4628-9F04-3C753AFB7E04}" dt="2022-02-10T13:51:46.553" v="1862" actId="1076"/>
          <ac:cxnSpMkLst>
            <pc:docMk/>
            <pc:sldMk cId="2494154317" sldId="2076138170"/>
            <ac:cxnSpMk id="6" creationId="{7A1DC1CF-2DB7-4628-BA22-93EFCCB66F55}"/>
          </ac:cxnSpMkLst>
        </pc:cxnChg>
        <pc:cxnChg chg="add">
          <ac:chgData name="Zeljko Todorovic" userId="e73ecb38-8029-4717-bf3d-ec99998bf8a1" providerId="ADAL" clId="{B9C3CA5D-C3FC-4628-9F04-3C753AFB7E04}" dt="2022-02-10T13:44:24.064" v="1674" actId="11529"/>
          <ac:cxnSpMkLst>
            <pc:docMk/>
            <pc:sldMk cId="2494154317" sldId="2076138170"/>
            <ac:cxnSpMk id="9" creationId="{77C1FCE2-B418-4D89-AF3F-EE362F8AC923}"/>
          </ac:cxnSpMkLst>
        </pc:cxnChg>
        <pc:cxnChg chg="add mod">
          <ac:chgData name="Zeljko Todorovic" userId="e73ecb38-8029-4717-bf3d-ec99998bf8a1" providerId="ADAL" clId="{B9C3CA5D-C3FC-4628-9F04-3C753AFB7E04}" dt="2022-02-10T13:51:46.553" v="1862" actId="1076"/>
          <ac:cxnSpMkLst>
            <pc:docMk/>
            <pc:sldMk cId="2494154317" sldId="2076138170"/>
            <ac:cxnSpMk id="17" creationId="{03C81121-38D6-44AD-94E6-428F90664CA7}"/>
          </ac:cxnSpMkLst>
        </pc:cxnChg>
        <pc:cxnChg chg="add">
          <ac:chgData name="Zeljko Todorovic" userId="e73ecb38-8029-4717-bf3d-ec99998bf8a1" providerId="ADAL" clId="{B9C3CA5D-C3FC-4628-9F04-3C753AFB7E04}" dt="2022-02-10T13:52:51.003" v="1891" actId="11529"/>
          <ac:cxnSpMkLst>
            <pc:docMk/>
            <pc:sldMk cId="2494154317" sldId="2076138170"/>
            <ac:cxnSpMk id="43" creationId="{A89E4647-8F59-4DA5-BF0B-DFD266BA4576}"/>
          </ac:cxnSpMkLst>
        </pc:cxnChg>
        <pc:cxnChg chg="add">
          <ac:chgData name="Zeljko Todorovic" userId="e73ecb38-8029-4717-bf3d-ec99998bf8a1" providerId="ADAL" clId="{B9C3CA5D-C3FC-4628-9F04-3C753AFB7E04}" dt="2022-02-10T13:53:03.943" v="1892" actId="11529"/>
          <ac:cxnSpMkLst>
            <pc:docMk/>
            <pc:sldMk cId="2494154317" sldId="2076138170"/>
            <ac:cxnSpMk id="46" creationId="{CFA7602B-C83B-4A79-A171-8FCBF1FDF0A4}"/>
          </ac:cxnSpMkLst>
        </pc:cxnChg>
        <pc:cxnChg chg="add">
          <ac:chgData name="Zeljko Todorovic" userId="e73ecb38-8029-4717-bf3d-ec99998bf8a1" providerId="ADAL" clId="{B9C3CA5D-C3FC-4628-9F04-3C753AFB7E04}" dt="2022-02-10T13:53:18.231" v="1894" actId="11529"/>
          <ac:cxnSpMkLst>
            <pc:docMk/>
            <pc:sldMk cId="2494154317" sldId="2076138170"/>
            <ac:cxnSpMk id="48" creationId="{FA308631-8F59-476C-9457-AB0C06D13E7F}"/>
          </ac:cxnSpMkLst>
        </pc:cxnChg>
      </pc:sldChg>
      <pc:sldChg chg="modSp add mod ord">
        <pc:chgData name="Zeljko Todorovic" userId="e73ecb38-8029-4717-bf3d-ec99998bf8a1" providerId="ADAL" clId="{B9C3CA5D-C3FC-4628-9F04-3C753AFB7E04}" dt="2022-02-10T14:51:31.908" v="2086" actId="20577"/>
        <pc:sldMkLst>
          <pc:docMk/>
          <pc:sldMk cId="4090824081" sldId="2076138171"/>
        </pc:sldMkLst>
        <pc:spChg chg="mod">
          <ac:chgData name="Zeljko Todorovic" userId="e73ecb38-8029-4717-bf3d-ec99998bf8a1" providerId="ADAL" clId="{B9C3CA5D-C3FC-4628-9F04-3C753AFB7E04}" dt="2022-02-10T14:49:22.388" v="2066" actId="207"/>
          <ac:spMkLst>
            <pc:docMk/>
            <pc:sldMk cId="4090824081" sldId="2076138171"/>
            <ac:spMk id="13" creationId="{08B78EC2-41BB-4A64-8776-06DEF51213D3}"/>
          </ac:spMkLst>
        </pc:spChg>
        <pc:spChg chg="mod">
          <ac:chgData name="Zeljko Todorovic" userId="e73ecb38-8029-4717-bf3d-ec99998bf8a1" providerId="ADAL" clId="{B9C3CA5D-C3FC-4628-9F04-3C753AFB7E04}" dt="2022-02-10T14:48:00.276" v="2064" actId="207"/>
          <ac:spMkLst>
            <pc:docMk/>
            <pc:sldMk cId="4090824081" sldId="2076138171"/>
            <ac:spMk id="14" creationId="{5CF12515-A087-4C45-A6E6-A81A36AE90BC}"/>
          </ac:spMkLst>
        </pc:spChg>
        <pc:spChg chg="mod">
          <ac:chgData name="Zeljko Todorovic" userId="e73ecb38-8029-4717-bf3d-ec99998bf8a1" providerId="ADAL" clId="{B9C3CA5D-C3FC-4628-9F04-3C753AFB7E04}" dt="2022-02-10T14:51:31.908" v="2086" actId="20577"/>
          <ac:spMkLst>
            <pc:docMk/>
            <pc:sldMk cId="4090824081" sldId="2076138171"/>
            <ac:spMk id="20" creationId="{0F7BBA59-C351-485C-85A7-58FEB7FF41A2}"/>
          </ac:spMkLst>
        </pc:spChg>
        <pc:spChg chg="mod">
          <ac:chgData name="Zeljko Todorovic" userId="e73ecb38-8029-4717-bf3d-ec99998bf8a1" providerId="ADAL" clId="{B9C3CA5D-C3FC-4628-9F04-3C753AFB7E04}" dt="2022-02-10T14:49:28.411" v="2067" actId="207"/>
          <ac:spMkLst>
            <pc:docMk/>
            <pc:sldMk cId="4090824081" sldId="2076138171"/>
            <ac:spMk id="22" creationId="{EB80157D-90EC-4395-BB82-CAE0B3D42020}"/>
          </ac:spMkLst>
        </pc:spChg>
        <pc:picChg chg="mod">
          <ac:chgData name="Zeljko Todorovic" userId="e73ecb38-8029-4717-bf3d-ec99998bf8a1" providerId="ADAL" clId="{B9C3CA5D-C3FC-4628-9F04-3C753AFB7E04}" dt="2022-02-10T14:47:49.542" v="2063" actId="207"/>
          <ac:picMkLst>
            <pc:docMk/>
            <pc:sldMk cId="4090824081" sldId="2076138171"/>
            <ac:picMk id="8" creationId="{019ABF34-0982-41E7-AD8A-DD5C3BE3004C}"/>
          </ac:picMkLst>
        </pc:picChg>
        <pc:picChg chg="mod">
          <ac:chgData name="Zeljko Todorovic" userId="e73ecb38-8029-4717-bf3d-ec99998bf8a1" providerId="ADAL" clId="{B9C3CA5D-C3FC-4628-9F04-3C753AFB7E04}" dt="2022-02-10T14:32:00.036" v="2012" actId="1076"/>
          <ac:picMkLst>
            <pc:docMk/>
            <pc:sldMk cId="4090824081" sldId="2076138171"/>
            <ac:picMk id="16" creationId="{166588BC-2EA2-4297-A67B-0D675BA93514}"/>
          </ac:picMkLst>
        </pc:picChg>
        <pc:picChg chg="mod">
          <ac:chgData name="Zeljko Todorovic" userId="e73ecb38-8029-4717-bf3d-ec99998bf8a1" providerId="ADAL" clId="{B9C3CA5D-C3FC-4628-9F04-3C753AFB7E04}" dt="2022-02-10T14:49:13.764" v="2065" actId="207"/>
          <ac:picMkLst>
            <pc:docMk/>
            <pc:sldMk cId="4090824081" sldId="2076138171"/>
            <ac:picMk id="21" creationId="{8AB6F0C2-8BA3-4729-9313-4956D1FEA946}"/>
          </ac:picMkLst>
        </pc:picChg>
        <pc:picChg chg="mod">
          <ac:chgData name="Zeljko Todorovic" userId="e73ecb38-8029-4717-bf3d-ec99998bf8a1" providerId="ADAL" clId="{B9C3CA5D-C3FC-4628-9F04-3C753AFB7E04}" dt="2022-02-10T14:49:13.764" v="2065" actId="207"/>
          <ac:picMkLst>
            <pc:docMk/>
            <pc:sldMk cId="4090824081" sldId="2076138171"/>
            <ac:picMk id="25" creationId="{338C47C3-206E-4E45-9469-E2C955D59214}"/>
          </ac:picMkLst>
        </pc:picChg>
        <pc:picChg chg="mod">
          <ac:chgData name="Zeljko Todorovic" userId="e73ecb38-8029-4717-bf3d-ec99998bf8a1" providerId="ADAL" clId="{B9C3CA5D-C3FC-4628-9F04-3C753AFB7E04}" dt="2022-02-10T14:49:13.764" v="2065" actId="207"/>
          <ac:picMkLst>
            <pc:docMk/>
            <pc:sldMk cId="4090824081" sldId="2076138171"/>
            <ac:picMk id="26" creationId="{2B982166-BAE7-4714-BE1B-8C328625B6ED}"/>
          </ac:picMkLst>
        </pc:picChg>
      </pc:sldChg>
      <pc:sldChg chg="addSp delSp modSp add mod">
        <pc:chgData name="Zeljko Todorovic" userId="e73ecb38-8029-4717-bf3d-ec99998bf8a1" providerId="ADAL" clId="{B9C3CA5D-C3FC-4628-9F04-3C753AFB7E04}" dt="2022-02-10T14:40:03.166" v="2028" actId="1076"/>
        <pc:sldMkLst>
          <pc:docMk/>
          <pc:sldMk cId="1691190248" sldId="2076138172"/>
        </pc:sldMkLst>
        <pc:spChg chg="add mod">
          <ac:chgData name="Zeljko Todorovic" userId="e73ecb38-8029-4717-bf3d-ec99998bf8a1" providerId="ADAL" clId="{B9C3CA5D-C3FC-4628-9F04-3C753AFB7E04}" dt="2022-02-10T14:05:06.953" v="1948" actId="1076"/>
          <ac:spMkLst>
            <pc:docMk/>
            <pc:sldMk cId="1691190248" sldId="2076138172"/>
            <ac:spMk id="2" creationId="{8D7A27E0-BCA4-424D-B3C4-DD12D1E3C751}"/>
          </ac:spMkLst>
        </pc:spChg>
        <pc:spChg chg="add mod">
          <ac:chgData name="Zeljko Todorovic" userId="e73ecb38-8029-4717-bf3d-ec99998bf8a1" providerId="ADAL" clId="{B9C3CA5D-C3FC-4628-9F04-3C753AFB7E04}" dt="2022-02-10T14:05:28.916" v="1955" actId="1076"/>
          <ac:spMkLst>
            <pc:docMk/>
            <pc:sldMk cId="1691190248" sldId="2076138172"/>
            <ac:spMk id="3" creationId="{16A0CD99-4A06-4E99-99E8-47A7304C8321}"/>
          </ac:spMkLst>
        </pc:spChg>
        <pc:spChg chg="mod">
          <ac:chgData name="Zeljko Todorovic" userId="e73ecb38-8029-4717-bf3d-ec99998bf8a1" providerId="ADAL" clId="{B9C3CA5D-C3FC-4628-9F04-3C753AFB7E04}" dt="2022-02-10T14:03:53.045" v="1925" actId="20577"/>
          <ac:spMkLst>
            <pc:docMk/>
            <pc:sldMk cId="1691190248" sldId="2076138172"/>
            <ac:spMk id="5" creationId="{C858A116-CCF6-5E46-823F-F2C569923DF7}"/>
          </ac:spMkLst>
        </pc:spChg>
        <pc:spChg chg="del">
          <ac:chgData name="Zeljko Todorovic" userId="e73ecb38-8029-4717-bf3d-ec99998bf8a1" providerId="ADAL" clId="{B9C3CA5D-C3FC-4628-9F04-3C753AFB7E04}" dt="2022-02-10T14:04:01.405" v="1926" actId="478"/>
          <ac:spMkLst>
            <pc:docMk/>
            <pc:sldMk cId="1691190248" sldId="2076138172"/>
            <ac:spMk id="13" creationId="{08B78EC2-41BB-4A64-8776-06DEF51213D3}"/>
          </ac:spMkLst>
        </pc:spChg>
        <pc:spChg chg="del">
          <ac:chgData name="Zeljko Todorovic" userId="e73ecb38-8029-4717-bf3d-ec99998bf8a1" providerId="ADAL" clId="{B9C3CA5D-C3FC-4628-9F04-3C753AFB7E04}" dt="2022-02-10T14:04:01.405" v="1926" actId="478"/>
          <ac:spMkLst>
            <pc:docMk/>
            <pc:sldMk cId="1691190248" sldId="2076138172"/>
            <ac:spMk id="14" creationId="{5CF12515-A087-4C45-A6E6-A81A36AE90BC}"/>
          </ac:spMkLst>
        </pc:spChg>
        <pc:spChg chg="mod">
          <ac:chgData name="Zeljko Todorovic" userId="e73ecb38-8029-4717-bf3d-ec99998bf8a1" providerId="ADAL" clId="{B9C3CA5D-C3FC-4628-9F04-3C753AFB7E04}" dt="2022-02-10T14:04:09.385" v="1927" actId="1076"/>
          <ac:spMkLst>
            <pc:docMk/>
            <pc:sldMk cId="1691190248" sldId="2076138172"/>
            <ac:spMk id="20" creationId="{0F7BBA59-C351-485C-85A7-58FEB7FF41A2}"/>
          </ac:spMkLst>
        </pc:spChg>
        <pc:spChg chg="del">
          <ac:chgData name="Zeljko Todorovic" userId="e73ecb38-8029-4717-bf3d-ec99998bf8a1" providerId="ADAL" clId="{B9C3CA5D-C3FC-4628-9F04-3C753AFB7E04}" dt="2022-02-10T14:04:01.405" v="1926" actId="478"/>
          <ac:spMkLst>
            <pc:docMk/>
            <pc:sldMk cId="1691190248" sldId="2076138172"/>
            <ac:spMk id="22" creationId="{EB80157D-90EC-4395-BB82-CAE0B3D42020}"/>
          </ac:spMkLst>
        </pc:spChg>
        <pc:spChg chg="add mod">
          <ac:chgData name="Zeljko Todorovic" userId="e73ecb38-8029-4717-bf3d-ec99998bf8a1" providerId="ADAL" clId="{B9C3CA5D-C3FC-4628-9F04-3C753AFB7E04}" dt="2022-02-10T14:05:28.916" v="1955" actId="1076"/>
          <ac:spMkLst>
            <pc:docMk/>
            <pc:sldMk cId="1691190248" sldId="2076138172"/>
            <ac:spMk id="27" creationId="{D96F6ABC-5D61-4EC3-BAD7-6FA9A45CE99D}"/>
          </ac:spMkLst>
        </pc:spChg>
        <pc:spChg chg="add mod">
          <ac:chgData name="Zeljko Todorovic" userId="e73ecb38-8029-4717-bf3d-ec99998bf8a1" providerId="ADAL" clId="{B9C3CA5D-C3FC-4628-9F04-3C753AFB7E04}" dt="2022-02-10T14:17:27.781" v="1975" actId="1076"/>
          <ac:spMkLst>
            <pc:docMk/>
            <pc:sldMk cId="1691190248" sldId="2076138172"/>
            <ac:spMk id="28" creationId="{FF9AB94F-8AE2-46EB-8224-A20C946B2783}"/>
          </ac:spMkLst>
        </pc:spChg>
        <pc:spChg chg="add mod">
          <ac:chgData name="Zeljko Todorovic" userId="e73ecb38-8029-4717-bf3d-ec99998bf8a1" providerId="ADAL" clId="{B9C3CA5D-C3FC-4628-9F04-3C753AFB7E04}" dt="2022-02-10T14:36:45.670" v="2023" actId="13926"/>
          <ac:spMkLst>
            <pc:docMk/>
            <pc:sldMk cId="1691190248" sldId="2076138172"/>
            <ac:spMk id="29" creationId="{3B5DF2C2-9311-4713-9929-843DA0EB7F9B}"/>
          </ac:spMkLst>
        </pc:spChg>
        <pc:spChg chg="mod">
          <ac:chgData name="Zeljko Todorovic" userId="e73ecb38-8029-4717-bf3d-ec99998bf8a1" providerId="ADAL" clId="{B9C3CA5D-C3FC-4628-9F04-3C753AFB7E04}" dt="2022-02-10T14:04:09.385" v="1927" actId="1076"/>
          <ac:spMkLst>
            <pc:docMk/>
            <pc:sldMk cId="1691190248" sldId="2076138172"/>
            <ac:spMk id="31" creationId="{CC920CC4-907A-4E89-ABB3-F55E4565BA2F}"/>
          </ac:spMkLst>
        </pc:spChg>
        <pc:spChg chg="del">
          <ac:chgData name="Zeljko Todorovic" userId="e73ecb38-8029-4717-bf3d-ec99998bf8a1" providerId="ADAL" clId="{B9C3CA5D-C3FC-4628-9F04-3C753AFB7E04}" dt="2022-02-10T14:04:14.083" v="1929" actId="478"/>
          <ac:spMkLst>
            <pc:docMk/>
            <pc:sldMk cId="1691190248" sldId="2076138172"/>
            <ac:spMk id="32" creationId="{A2274813-4523-4B95-8794-5ACE9DB8C07E}"/>
          </ac:spMkLst>
        </pc:spChg>
        <pc:spChg chg="add mod">
          <ac:chgData name="Zeljko Todorovic" userId="e73ecb38-8029-4717-bf3d-ec99998bf8a1" providerId="ADAL" clId="{B9C3CA5D-C3FC-4628-9F04-3C753AFB7E04}" dt="2022-02-10T14:17:37.424" v="1988" actId="1076"/>
          <ac:spMkLst>
            <pc:docMk/>
            <pc:sldMk cId="1691190248" sldId="2076138172"/>
            <ac:spMk id="34" creationId="{932B345B-E189-4B5A-AAF2-E0DE9785DDCC}"/>
          </ac:spMkLst>
        </pc:spChg>
        <pc:picChg chg="del">
          <ac:chgData name="Zeljko Todorovic" userId="e73ecb38-8029-4717-bf3d-ec99998bf8a1" providerId="ADAL" clId="{B9C3CA5D-C3FC-4628-9F04-3C753AFB7E04}" dt="2022-02-10T14:04:01.405" v="1926" actId="478"/>
          <ac:picMkLst>
            <pc:docMk/>
            <pc:sldMk cId="1691190248" sldId="2076138172"/>
            <ac:picMk id="4" creationId="{3D845E66-F6C3-481B-AE0E-0E41B0D713EC}"/>
          </ac:picMkLst>
        </pc:picChg>
        <pc:picChg chg="del">
          <ac:chgData name="Zeljko Todorovic" userId="e73ecb38-8029-4717-bf3d-ec99998bf8a1" providerId="ADAL" clId="{B9C3CA5D-C3FC-4628-9F04-3C753AFB7E04}" dt="2022-02-10T14:04:01.405" v="1926" actId="478"/>
          <ac:picMkLst>
            <pc:docMk/>
            <pc:sldMk cId="1691190248" sldId="2076138172"/>
            <ac:picMk id="7" creationId="{39778C91-45E5-4284-88F1-DE10F1100A1C}"/>
          </ac:picMkLst>
        </pc:picChg>
        <pc:picChg chg="del">
          <ac:chgData name="Zeljko Todorovic" userId="e73ecb38-8029-4717-bf3d-ec99998bf8a1" providerId="ADAL" clId="{B9C3CA5D-C3FC-4628-9F04-3C753AFB7E04}" dt="2022-02-10T14:04:01.405" v="1926" actId="478"/>
          <ac:picMkLst>
            <pc:docMk/>
            <pc:sldMk cId="1691190248" sldId="2076138172"/>
            <ac:picMk id="8" creationId="{019ABF34-0982-41E7-AD8A-DD5C3BE3004C}"/>
          </ac:picMkLst>
        </pc:picChg>
        <pc:picChg chg="del">
          <ac:chgData name="Zeljko Todorovic" userId="e73ecb38-8029-4717-bf3d-ec99998bf8a1" providerId="ADAL" clId="{B9C3CA5D-C3FC-4628-9F04-3C753AFB7E04}" dt="2022-02-10T14:04:01.405" v="1926" actId="478"/>
          <ac:picMkLst>
            <pc:docMk/>
            <pc:sldMk cId="1691190248" sldId="2076138172"/>
            <ac:picMk id="9" creationId="{F038F80C-3441-460F-8FB6-20FEA492A6AA}"/>
          </ac:picMkLst>
        </pc:picChg>
        <pc:picChg chg="mod">
          <ac:chgData name="Zeljko Todorovic" userId="e73ecb38-8029-4717-bf3d-ec99998bf8a1" providerId="ADAL" clId="{B9C3CA5D-C3FC-4628-9F04-3C753AFB7E04}" dt="2022-02-10T14:05:06.953" v="1948" actId="1076"/>
          <ac:picMkLst>
            <pc:docMk/>
            <pc:sldMk cId="1691190248" sldId="2076138172"/>
            <ac:picMk id="10" creationId="{6D977FC6-A84D-429E-BC6F-2CD8F813F11B}"/>
          </ac:picMkLst>
        </pc:picChg>
        <pc:picChg chg="del">
          <ac:chgData name="Zeljko Todorovic" userId="e73ecb38-8029-4717-bf3d-ec99998bf8a1" providerId="ADAL" clId="{B9C3CA5D-C3FC-4628-9F04-3C753AFB7E04}" dt="2022-02-10T14:04:01.405" v="1926" actId="478"/>
          <ac:picMkLst>
            <pc:docMk/>
            <pc:sldMk cId="1691190248" sldId="2076138172"/>
            <ac:picMk id="11" creationId="{77A44F26-9FD6-4E94-B67D-320EFC68C050}"/>
          </ac:picMkLst>
        </pc:picChg>
        <pc:picChg chg="del">
          <ac:chgData name="Zeljko Todorovic" userId="e73ecb38-8029-4717-bf3d-ec99998bf8a1" providerId="ADAL" clId="{B9C3CA5D-C3FC-4628-9F04-3C753AFB7E04}" dt="2022-02-10T14:04:11.306" v="1928" actId="478"/>
          <ac:picMkLst>
            <pc:docMk/>
            <pc:sldMk cId="1691190248" sldId="2076138172"/>
            <ac:picMk id="16" creationId="{166588BC-2EA2-4297-A67B-0D675BA93514}"/>
          </ac:picMkLst>
        </pc:picChg>
        <pc:picChg chg="mod">
          <ac:chgData name="Zeljko Todorovic" userId="e73ecb38-8029-4717-bf3d-ec99998bf8a1" providerId="ADAL" clId="{B9C3CA5D-C3FC-4628-9F04-3C753AFB7E04}" dt="2022-02-10T14:09:10.452" v="1956" actId="1076"/>
          <ac:picMkLst>
            <pc:docMk/>
            <pc:sldMk cId="1691190248" sldId="2076138172"/>
            <ac:picMk id="19" creationId="{231D04D8-7905-49DC-9424-99703F8D4944}"/>
          </ac:picMkLst>
        </pc:picChg>
        <pc:picChg chg="del">
          <ac:chgData name="Zeljko Todorovic" userId="e73ecb38-8029-4717-bf3d-ec99998bf8a1" providerId="ADAL" clId="{B9C3CA5D-C3FC-4628-9F04-3C753AFB7E04}" dt="2022-02-10T14:04:01.405" v="1926" actId="478"/>
          <ac:picMkLst>
            <pc:docMk/>
            <pc:sldMk cId="1691190248" sldId="2076138172"/>
            <ac:picMk id="21" creationId="{8AB6F0C2-8BA3-4729-9313-4956D1FEA946}"/>
          </ac:picMkLst>
        </pc:picChg>
        <pc:picChg chg="del">
          <ac:chgData name="Zeljko Todorovic" userId="e73ecb38-8029-4717-bf3d-ec99998bf8a1" providerId="ADAL" clId="{B9C3CA5D-C3FC-4628-9F04-3C753AFB7E04}" dt="2022-02-10T14:04:01.405" v="1926" actId="478"/>
          <ac:picMkLst>
            <pc:docMk/>
            <pc:sldMk cId="1691190248" sldId="2076138172"/>
            <ac:picMk id="25" creationId="{338C47C3-206E-4E45-9469-E2C955D59214}"/>
          </ac:picMkLst>
        </pc:picChg>
        <pc:picChg chg="del">
          <ac:chgData name="Zeljko Todorovic" userId="e73ecb38-8029-4717-bf3d-ec99998bf8a1" providerId="ADAL" clId="{B9C3CA5D-C3FC-4628-9F04-3C753AFB7E04}" dt="2022-02-10T14:04:01.405" v="1926" actId="478"/>
          <ac:picMkLst>
            <pc:docMk/>
            <pc:sldMk cId="1691190248" sldId="2076138172"/>
            <ac:picMk id="26" creationId="{2B982166-BAE7-4714-BE1B-8C328625B6ED}"/>
          </ac:picMkLst>
        </pc:picChg>
        <pc:picChg chg="mod">
          <ac:chgData name="Zeljko Todorovic" userId="e73ecb38-8029-4717-bf3d-ec99998bf8a1" providerId="ADAL" clId="{B9C3CA5D-C3FC-4628-9F04-3C753AFB7E04}" dt="2022-02-10T14:09:10.452" v="1956" actId="1076"/>
          <ac:picMkLst>
            <pc:docMk/>
            <pc:sldMk cId="1691190248" sldId="2076138172"/>
            <ac:picMk id="30" creationId="{9371A3BB-64E0-4F6F-93B0-0FEF1DAFB1A3}"/>
          </ac:picMkLst>
        </pc:picChg>
        <pc:picChg chg="add mod">
          <ac:chgData name="Zeljko Todorovic" userId="e73ecb38-8029-4717-bf3d-ec99998bf8a1" providerId="ADAL" clId="{B9C3CA5D-C3FC-4628-9F04-3C753AFB7E04}" dt="2022-02-10T14:40:03.166" v="2028" actId="1076"/>
          <ac:picMkLst>
            <pc:docMk/>
            <pc:sldMk cId="1691190248" sldId="2076138172"/>
            <ac:picMk id="35" creationId="{5448FFE8-7A19-4475-A8C0-72871DC65115}"/>
          </ac:picMkLst>
        </pc:picChg>
        <pc:cxnChg chg="add">
          <ac:chgData name="Zeljko Todorovic" userId="e73ecb38-8029-4717-bf3d-ec99998bf8a1" providerId="ADAL" clId="{B9C3CA5D-C3FC-4628-9F04-3C753AFB7E04}" dt="2022-02-10T14:15:39.683" v="1957" actId="11529"/>
          <ac:cxnSpMkLst>
            <pc:docMk/>
            <pc:sldMk cId="1691190248" sldId="2076138172"/>
            <ac:cxnSpMk id="15" creationId="{F6BE1D35-1E65-4A15-AA0F-4D42D2331C8B}"/>
          </ac:cxnSpMkLst>
        </pc:cxnChg>
        <pc:cxnChg chg="add">
          <ac:chgData name="Zeljko Todorovic" userId="e73ecb38-8029-4717-bf3d-ec99998bf8a1" providerId="ADAL" clId="{B9C3CA5D-C3FC-4628-9F04-3C753AFB7E04}" dt="2022-02-10T14:15:46.707" v="1958" actId="11529"/>
          <ac:cxnSpMkLst>
            <pc:docMk/>
            <pc:sldMk cId="1691190248" sldId="2076138172"/>
            <ac:cxnSpMk id="18" creationId="{14CAC775-2CE7-4564-A93B-5F724C83CC79}"/>
          </ac:cxnSpMkLst>
        </pc:cxnChg>
        <pc:cxnChg chg="add">
          <ac:chgData name="Zeljko Todorovic" userId="e73ecb38-8029-4717-bf3d-ec99998bf8a1" providerId="ADAL" clId="{B9C3CA5D-C3FC-4628-9F04-3C753AFB7E04}" dt="2022-02-10T14:16:32.682" v="1959" actId="11529"/>
          <ac:cxnSpMkLst>
            <pc:docMk/>
            <pc:sldMk cId="1691190248" sldId="2076138172"/>
            <ac:cxnSpMk id="24" creationId="{EDD38E66-2CCA-4182-8BCA-E5E283BE22AC}"/>
          </ac:cxnSpMkLst>
        </pc:cxnChg>
      </pc:sldChg>
      <pc:sldMasterChg chg="delSldLayout">
        <pc:chgData name="Zeljko Todorovic" userId="e73ecb38-8029-4717-bf3d-ec99998bf8a1" providerId="ADAL" clId="{B9C3CA5D-C3FC-4628-9F04-3C753AFB7E04}" dt="2022-02-10T13:54:38.208" v="1910" actId="47"/>
        <pc:sldMasterMkLst>
          <pc:docMk/>
          <pc:sldMasterMk cId="330653975" sldId="2147483648"/>
        </pc:sldMasterMkLst>
        <pc:sldLayoutChg chg="del">
          <pc:chgData name="Zeljko Todorovic" userId="e73ecb38-8029-4717-bf3d-ec99998bf8a1" providerId="ADAL" clId="{B9C3CA5D-C3FC-4628-9F04-3C753AFB7E04}" dt="2022-02-10T13:54:38.208" v="1910" actId="47"/>
          <pc:sldLayoutMkLst>
            <pc:docMk/>
            <pc:sldMasterMk cId="330653975" sldId="2147483648"/>
            <pc:sldLayoutMk cId="3841015543" sldId="2147483686"/>
          </pc:sldLayoutMkLst>
        </pc:sldLayoutChg>
      </pc:sldMasterChg>
    </pc:docChg>
  </pc:docChgLst>
  <pc:docChgLst>
    <pc:chgData name="Zeljko Todorovic" userId="e73ecb38-8029-4717-bf3d-ec99998bf8a1" providerId="ADAL" clId="{BAB31A1D-443A-4D5E-8157-8F824AC29BC1}"/>
    <pc:docChg chg="custSel modSld">
      <pc:chgData name="Zeljko Todorovic" userId="e73ecb38-8029-4717-bf3d-ec99998bf8a1" providerId="ADAL" clId="{BAB31A1D-443A-4D5E-8157-8F824AC29BC1}" dt="2022-02-09T15:52:32.483" v="61" actId="1076"/>
      <pc:docMkLst>
        <pc:docMk/>
      </pc:docMkLst>
      <pc:sldChg chg="addSp delSp modSp mod">
        <pc:chgData name="Zeljko Todorovic" userId="e73ecb38-8029-4717-bf3d-ec99998bf8a1" providerId="ADAL" clId="{BAB31A1D-443A-4D5E-8157-8F824AC29BC1}" dt="2022-02-09T15:52:32.483" v="61" actId="1076"/>
        <pc:sldMkLst>
          <pc:docMk/>
          <pc:sldMk cId="2282452125" sldId="1398"/>
        </pc:sldMkLst>
        <pc:spChg chg="mod">
          <ac:chgData name="Zeljko Todorovic" userId="e73ecb38-8029-4717-bf3d-ec99998bf8a1" providerId="ADAL" clId="{BAB31A1D-443A-4D5E-8157-8F824AC29BC1}" dt="2022-02-09T15:52:17.496" v="59" actId="20577"/>
          <ac:spMkLst>
            <pc:docMk/>
            <pc:sldMk cId="2282452125" sldId="1398"/>
            <ac:spMk id="5" creationId="{C858A116-CCF6-5E46-823F-F2C569923DF7}"/>
          </ac:spMkLst>
        </pc:spChg>
        <pc:spChg chg="del">
          <ac:chgData name="Zeljko Todorovic" userId="e73ecb38-8029-4717-bf3d-ec99998bf8a1" providerId="ADAL" clId="{BAB31A1D-443A-4D5E-8157-8F824AC29BC1}" dt="2022-02-09T15:43:16.871" v="37" actId="478"/>
          <ac:spMkLst>
            <pc:docMk/>
            <pc:sldMk cId="2282452125" sldId="1398"/>
            <ac:spMk id="13" creationId="{CD98AF4D-0E45-BD41-B6FC-D14DD5BAF1F2}"/>
          </ac:spMkLst>
        </pc:spChg>
        <pc:picChg chg="del">
          <ac:chgData name="Zeljko Todorovic" userId="e73ecb38-8029-4717-bf3d-ec99998bf8a1" providerId="ADAL" clId="{BAB31A1D-443A-4D5E-8157-8F824AC29BC1}" dt="2022-02-09T15:43:35.789" v="38" actId="478"/>
          <ac:picMkLst>
            <pc:docMk/>
            <pc:sldMk cId="2282452125" sldId="1398"/>
            <ac:picMk id="3" creationId="{9FDB630C-97CE-104F-9897-EE490FF49AF0}"/>
          </ac:picMkLst>
        </pc:picChg>
        <pc:picChg chg="add mod">
          <ac:chgData name="Zeljko Todorovic" userId="e73ecb38-8029-4717-bf3d-ec99998bf8a1" providerId="ADAL" clId="{BAB31A1D-443A-4D5E-8157-8F824AC29BC1}" dt="2022-02-09T15:52:32.483" v="61" actId="1076"/>
          <ac:picMkLst>
            <pc:docMk/>
            <pc:sldMk cId="2282452125" sldId="1398"/>
            <ac:picMk id="4" creationId="{3D845E66-F6C3-481B-AE0E-0E41B0D713EC}"/>
          </ac:picMkLst>
        </pc:picChg>
      </pc:sldChg>
      <pc:sldChg chg="modSp mod">
        <pc:chgData name="Zeljko Todorovic" userId="e73ecb38-8029-4717-bf3d-ec99998bf8a1" providerId="ADAL" clId="{BAB31A1D-443A-4D5E-8157-8F824AC29BC1}" dt="2022-02-09T15:42:49.446" v="36" actId="20577"/>
        <pc:sldMkLst>
          <pc:docMk/>
          <pc:sldMk cId="3300988162" sldId="1430"/>
        </pc:sldMkLst>
        <pc:spChg chg="mod">
          <ac:chgData name="Zeljko Todorovic" userId="e73ecb38-8029-4717-bf3d-ec99998bf8a1" providerId="ADAL" clId="{BAB31A1D-443A-4D5E-8157-8F824AC29BC1}" dt="2022-02-09T15:42:49.446" v="36" actId="20577"/>
          <ac:spMkLst>
            <pc:docMk/>
            <pc:sldMk cId="3300988162" sldId="1430"/>
            <ac:spMk id="5" creationId="{340DD31E-8AED-A643-B073-5C8DFE3639E2}"/>
          </ac:spMkLst>
        </pc:spChg>
        <pc:spChg chg="mod">
          <ac:chgData name="Zeljko Todorovic" userId="e73ecb38-8029-4717-bf3d-ec99998bf8a1" providerId="ADAL" clId="{BAB31A1D-443A-4D5E-8157-8F824AC29BC1}" dt="2022-02-09T15:42:40.581" v="23" actId="20577"/>
          <ac:spMkLst>
            <pc:docMk/>
            <pc:sldMk cId="3300988162" sldId="1430"/>
            <ac:spMk id="7" creationId="{D1FAE49F-43F9-1748-ACC6-4B9377BADDDC}"/>
          </ac:spMkLst>
        </pc:spChg>
      </pc:sldChg>
    </pc:docChg>
  </pc:docChgLst>
</pc:chgInfo>
</file>

<file path=ppt/media/image1.png>
</file>

<file path=ppt/media/image10.jpe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7.png>
</file>

<file path=ppt/media/image28.svg>
</file>

<file path=ppt/media/image29.png>
</file>

<file path=ppt/media/image30.svg>
</file>

<file path=ppt/media/image31.png>
</file>

<file path=ppt/media/image32.svg>
</file>

<file path=ppt/media/image34.png>
</file>

<file path=ppt/media/image35.svg>
</file>

<file path=ppt/media/image36.jpe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9D0D9E-F41F-401B-9893-B7836342F5F9}" type="datetimeFigureOut">
              <a:rPr lang="en-US" smtClean="0"/>
              <a:t>23-Mar-22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8F3581-82EA-4D40-8505-2EFDCF20D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13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406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4319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52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040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6035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364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02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649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29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228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36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31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845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23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040B1-8728-674E-8402-CA5EF817D62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67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Row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9F53A45-E8DA-FD4F-BC84-A5878BBD0A86}"/>
              </a:ext>
            </a:extLst>
          </p:cNvPr>
          <p:cNvCxnSpPr/>
          <p:nvPr userDrawn="1"/>
        </p:nvCxnSpPr>
        <p:spPr>
          <a:xfrm>
            <a:off x="495300" y="1839531"/>
            <a:ext cx="955500" cy="0"/>
          </a:xfrm>
          <a:prstGeom prst="line">
            <a:avLst/>
          </a:prstGeom>
          <a:ln w="19050">
            <a:solidFill>
              <a:srgbClr val="ECAE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AAC002-26CA-CD48-B910-6D5E83246834}"/>
              </a:ext>
            </a:extLst>
          </p:cNvPr>
          <p:cNvCxnSpPr>
            <a:cxnSpLocks/>
          </p:cNvCxnSpPr>
          <p:nvPr userDrawn="1"/>
        </p:nvCxnSpPr>
        <p:spPr>
          <a:xfrm>
            <a:off x="495375" y="381000"/>
            <a:ext cx="271080" cy="0"/>
          </a:xfrm>
          <a:prstGeom prst="line">
            <a:avLst/>
          </a:prstGeom>
          <a:ln w="19050">
            <a:solidFill>
              <a:srgbClr val="ECAE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E229A7C-3A8C-AA4E-B128-E251972A60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8342FFC-D859-374D-9854-A18BA16DB02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199FEBA-F2D9-F84A-B523-4A6E821AEC24}"/>
              </a:ext>
            </a:extLst>
          </p:cNvPr>
          <p:cNvSpPr txBox="1">
            <a:spLocks/>
          </p:cNvSpPr>
          <p:nvPr userDrawn="1"/>
        </p:nvSpPr>
        <p:spPr>
          <a:xfrm>
            <a:off x="401313" y="6283875"/>
            <a:ext cx="1980705" cy="23740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/>
              <a:t>OMG </a:t>
            </a:r>
            <a:r>
              <a:rPr lang="en-US" sz="900"/>
              <a:t>Office Media Group</a:t>
            </a:r>
          </a:p>
        </p:txBody>
      </p:sp>
    </p:spTree>
    <p:extLst>
      <p:ext uri="{BB962C8B-B14F-4D97-AF65-F5344CB8AC3E}">
        <p14:creationId xmlns:p14="http://schemas.microsoft.com/office/powerpoint/2010/main" val="275950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Row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9F53A45-E8DA-FD4F-BC84-A5878BBD0A86}"/>
              </a:ext>
            </a:extLst>
          </p:cNvPr>
          <p:cNvCxnSpPr/>
          <p:nvPr userDrawn="1"/>
        </p:nvCxnSpPr>
        <p:spPr>
          <a:xfrm>
            <a:off x="495300" y="2525546"/>
            <a:ext cx="955500" cy="0"/>
          </a:xfrm>
          <a:prstGeom prst="line">
            <a:avLst/>
          </a:prstGeom>
          <a:ln w="19050">
            <a:solidFill>
              <a:srgbClr val="ECAE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AAC002-26CA-CD48-B910-6D5E83246834}"/>
              </a:ext>
            </a:extLst>
          </p:cNvPr>
          <p:cNvCxnSpPr>
            <a:cxnSpLocks/>
          </p:cNvCxnSpPr>
          <p:nvPr userDrawn="1"/>
        </p:nvCxnSpPr>
        <p:spPr>
          <a:xfrm>
            <a:off x="495375" y="381000"/>
            <a:ext cx="271080" cy="0"/>
          </a:xfrm>
          <a:prstGeom prst="line">
            <a:avLst/>
          </a:prstGeom>
          <a:ln w="19050">
            <a:solidFill>
              <a:srgbClr val="ECAE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574DC7-3929-6F42-B60E-E047871362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8342FFC-D859-374D-9854-A18BA16DB02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62A11A8-B303-E349-BC03-C36173914E66}"/>
              </a:ext>
            </a:extLst>
          </p:cNvPr>
          <p:cNvSpPr txBox="1">
            <a:spLocks/>
          </p:cNvSpPr>
          <p:nvPr userDrawn="1"/>
        </p:nvSpPr>
        <p:spPr>
          <a:xfrm>
            <a:off x="401313" y="6283875"/>
            <a:ext cx="1980705" cy="23740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/>
              <a:t>OMG </a:t>
            </a:r>
            <a:r>
              <a:rPr lang="en-US" sz="900"/>
              <a:t>Office Media Group</a:t>
            </a:r>
          </a:p>
        </p:txBody>
      </p:sp>
    </p:spTree>
    <p:extLst>
      <p:ext uri="{BB962C8B-B14F-4D97-AF65-F5344CB8AC3E}">
        <p14:creationId xmlns:p14="http://schemas.microsoft.com/office/powerpoint/2010/main" val="70553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Row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9F53A45-E8DA-FD4F-BC84-A5878BBD0A86}"/>
              </a:ext>
            </a:extLst>
          </p:cNvPr>
          <p:cNvCxnSpPr/>
          <p:nvPr userDrawn="1"/>
        </p:nvCxnSpPr>
        <p:spPr>
          <a:xfrm>
            <a:off x="495300" y="3116775"/>
            <a:ext cx="955500" cy="0"/>
          </a:xfrm>
          <a:prstGeom prst="line">
            <a:avLst/>
          </a:prstGeom>
          <a:ln w="19050">
            <a:solidFill>
              <a:srgbClr val="ECAE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AAC002-26CA-CD48-B910-6D5E83246834}"/>
              </a:ext>
            </a:extLst>
          </p:cNvPr>
          <p:cNvCxnSpPr>
            <a:cxnSpLocks/>
          </p:cNvCxnSpPr>
          <p:nvPr userDrawn="1"/>
        </p:nvCxnSpPr>
        <p:spPr>
          <a:xfrm>
            <a:off x="495375" y="381000"/>
            <a:ext cx="271080" cy="0"/>
          </a:xfrm>
          <a:prstGeom prst="line">
            <a:avLst/>
          </a:prstGeom>
          <a:ln w="19050">
            <a:solidFill>
              <a:srgbClr val="ECAE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541F14-70A2-A849-BFA0-B4FD9DD476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8342FFC-D859-374D-9854-A18BA16DB02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AEE147F-C2EB-964A-BE9B-36C8E850B3AF}"/>
              </a:ext>
            </a:extLst>
          </p:cNvPr>
          <p:cNvSpPr txBox="1">
            <a:spLocks/>
          </p:cNvSpPr>
          <p:nvPr userDrawn="1"/>
        </p:nvSpPr>
        <p:spPr>
          <a:xfrm>
            <a:off x="401313" y="6283875"/>
            <a:ext cx="1980705" cy="23740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/>
              <a:t>OMG </a:t>
            </a:r>
            <a:r>
              <a:rPr lang="en-US" sz="900"/>
              <a:t>Office Media Group</a:t>
            </a:r>
          </a:p>
        </p:txBody>
      </p:sp>
    </p:spTree>
    <p:extLst>
      <p:ext uri="{BB962C8B-B14F-4D97-AF65-F5344CB8AC3E}">
        <p14:creationId xmlns:p14="http://schemas.microsoft.com/office/powerpoint/2010/main" val="1407848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s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AAC002-26CA-CD48-B910-6D5E83246834}"/>
              </a:ext>
            </a:extLst>
          </p:cNvPr>
          <p:cNvCxnSpPr>
            <a:cxnSpLocks/>
          </p:cNvCxnSpPr>
          <p:nvPr userDrawn="1"/>
        </p:nvCxnSpPr>
        <p:spPr>
          <a:xfrm>
            <a:off x="495375" y="381000"/>
            <a:ext cx="271080" cy="0"/>
          </a:xfrm>
          <a:prstGeom prst="line">
            <a:avLst/>
          </a:prstGeom>
          <a:ln w="19050">
            <a:solidFill>
              <a:srgbClr val="ECAE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C4150-050F-7541-B915-5D485A1798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8342FFC-D859-374D-9854-A18BA16DB02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12DA98F-EED6-174E-A2D8-BFB8DB0383B7}"/>
              </a:ext>
            </a:extLst>
          </p:cNvPr>
          <p:cNvSpPr txBox="1">
            <a:spLocks/>
          </p:cNvSpPr>
          <p:nvPr userDrawn="1"/>
        </p:nvSpPr>
        <p:spPr>
          <a:xfrm>
            <a:off x="401313" y="6283875"/>
            <a:ext cx="1980705" cy="23740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/>
              <a:t>OMG </a:t>
            </a:r>
            <a:r>
              <a:rPr lang="en-US" sz="900"/>
              <a:t>Office Media Group</a:t>
            </a:r>
          </a:p>
        </p:txBody>
      </p:sp>
    </p:spTree>
    <p:extLst>
      <p:ext uri="{BB962C8B-B14F-4D97-AF65-F5344CB8AC3E}">
        <p14:creationId xmlns:p14="http://schemas.microsoft.com/office/powerpoint/2010/main" val="41855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26A63-E98E-8746-820B-A565BE7CD7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342FFC-D859-374D-9854-A18BA16DB0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884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1F15D50-D8C7-464D-804D-4942E099F3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8342FFC-D859-374D-9854-A18BA16DB0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3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83" r:id="rId2"/>
    <p:sldLayoutId id="2147483684" r:id="rId3"/>
    <p:sldLayoutId id="2147483685" r:id="rId4"/>
    <p:sldLayoutId id="2147483682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indent="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371600" indent="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5.svg"/><Relationship Id="rId3" Type="http://schemas.openxmlformats.org/officeDocument/2006/relationships/image" Target="../media/image9.jpeg"/><Relationship Id="rId7" Type="http://schemas.openxmlformats.org/officeDocument/2006/relationships/image" Target="../media/image33.emf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svg"/><Relationship Id="rId11" Type="http://schemas.openxmlformats.org/officeDocument/2006/relationships/image" Target="../media/image35.svg"/><Relationship Id="rId5" Type="http://schemas.openxmlformats.org/officeDocument/2006/relationships/image" Target="../media/image19.png"/><Relationship Id="rId10" Type="http://schemas.openxmlformats.org/officeDocument/2006/relationships/image" Target="../media/image34.png"/><Relationship Id="rId4" Type="http://schemas.openxmlformats.org/officeDocument/2006/relationships/image" Target="../media/image10.jpeg"/><Relationship Id="rId9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30.svg"/><Relationship Id="rId3" Type="http://schemas.openxmlformats.org/officeDocument/2006/relationships/image" Target="../media/image9.jpeg"/><Relationship Id="rId7" Type="http://schemas.openxmlformats.org/officeDocument/2006/relationships/image" Target="../media/image33.emf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svg"/><Relationship Id="rId11" Type="http://schemas.openxmlformats.org/officeDocument/2006/relationships/image" Target="../media/image25.sv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0.jpeg"/><Relationship Id="rId9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32.svg"/><Relationship Id="rId18" Type="http://schemas.openxmlformats.org/officeDocument/2006/relationships/image" Target="../media/image25.svg"/><Relationship Id="rId3" Type="http://schemas.openxmlformats.org/officeDocument/2006/relationships/image" Target="../media/image6.emf"/><Relationship Id="rId7" Type="http://schemas.openxmlformats.org/officeDocument/2006/relationships/image" Target="../media/image10.jpeg"/><Relationship Id="rId12" Type="http://schemas.openxmlformats.org/officeDocument/2006/relationships/image" Target="../media/image31.png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11" Type="http://schemas.openxmlformats.org/officeDocument/2006/relationships/image" Target="../media/image17.png"/><Relationship Id="rId5" Type="http://schemas.openxmlformats.org/officeDocument/2006/relationships/image" Target="../media/image8.png"/><Relationship Id="rId15" Type="http://schemas.openxmlformats.org/officeDocument/2006/relationships/image" Target="../media/image22.svg"/><Relationship Id="rId10" Type="http://schemas.openxmlformats.org/officeDocument/2006/relationships/image" Target="../media/image14.svg"/><Relationship Id="rId4" Type="http://schemas.openxmlformats.org/officeDocument/2006/relationships/image" Target="../media/image7.png"/><Relationship Id="rId9" Type="http://schemas.openxmlformats.org/officeDocument/2006/relationships/image" Target="../media/image13.png"/><Relationship Id="rId1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9.jpe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svg"/><Relationship Id="rId11" Type="http://schemas.openxmlformats.org/officeDocument/2006/relationships/image" Target="../media/image38.svg"/><Relationship Id="rId5" Type="http://schemas.openxmlformats.org/officeDocument/2006/relationships/image" Target="../media/image24.png"/><Relationship Id="rId10" Type="http://schemas.openxmlformats.org/officeDocument/2006/relationships/image" Target="../media/image37.png"/><Relationship Id="rId4" Type="http://schemas.openxmlformats.org/officeDocument/2006/relationships/image" Target="../media/image10.jpeg"/><Relationship Id="rId9" Type="http://schemas.openxmlformats.org/officeDocument/2006/relationships/image" Target="../media/image36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32.svg"/><Relationship Id="rId18" Type="http://schemas.openxmlformats.org/officeDocument/2006/relationships/image" Target="../media/image25.svg"/><Relationship Id="rId3" Type="http://schemas.openxmlformats.org/officeDocument/2006/relationships/image" Target="../media/image6.emf"/><Relationship Id="rId7" Type="http://schemas.openxmlformats.org/officeDocument/2006/relationships/image" Target="../media/image10.jpeg"/><Relationship Id="rId12" Type="http://schemas.openxmlformats.org/officeDocument/2006/relationships/image" Target="../media/image31.png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11" Type="http://schemas.openxmlformats.org/officeDocument/2006/relationships/image" Target="../media/image17.png"/><Relationship Id="rId5" Type="http://schemas.openxmlformats.org/officeDocument/2006/relationships/image" Target="../media/image8.png"/><Relationship Id="rId15" Type="http://schemas.openxmlformats.org/officeDocument/2006/relationships/image" Target="../media/image40.svg"/><Relationship Id="rId10" Type="http://schemas.openxmlformats.org/officeDocument/2006/relationships/image" Target="../media/image14.svg"/><Relationship Id="rId4" Type="http://schemas.openxmlformats.org/officeDocument/2006/relationships/image" Target="../media/image7.png"/><Relationship Id="rId9" Type="http://schemas.openxmlformats.org/officeDocument/2006/relationships/image" Target="../media/image13.png"/><Relationship Id="rId1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9.jpe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42.svg"/><Relationship Id="rId4" Type="http://schemas.openxmlformats.org/officeDocument/2006/relationships/image" Target="../media/image10.jpeg"/><Relationship Id="rId9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5.svg"/><Relationship Id="rId18" Type="http://schemas.openxmlformats.org/officeDocument/2006/relationships/image" Target="../media/image50.png"/><Relationship Id="rId3" Type="http://schemas.openxmlformats.org/officeDocument/2006/relationships/image" Target="../media/image6.emf"/><Relationship Id="rId7" Type="http://schemas.openxmlformats.org/officeDocument/2006/relationships/image" Target="../media/image23.png"/><Relationship Id="rId12" Type="http://schemas.openxmlformats.org/officeDocument/2006/relationships/image" Target="../media/image44.png"/><Relationship Id="rId17" Type="http://schemas.openxmlformats.org/officeDocument/2006/relationships/image" Target="../media/image49.sv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48.png"/><Relationship Id="rId20" Type="http://schemas.openxmlformats.org/officeDocument/2006/relationships/image" Target="../media/image5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11" Type="http://schemas.openxmlformats.org/officeDocument/2006/relationships/image" Target="../media/image8.png"/><Relationship Id="rId5" Type="http://schemas.openxmlformats.org/officeDocument/2006/relationships/image" Target="../media/image9.jpeg"/><Relationship Id="rId15" Type="http://schemas.openxmlformats.org/officeDocument/2006/relationships/image" Target="../media/image47.svg"/><Relationship Id="rId10" Type="http://schemas.openxmlformats.org/officeDocument/2006/relationships/image" Target="../media/image26.emf"/><Relationship Id="rId19" Type="http://schemas.openxmlformats.org/officeDocument/2006/relationships/image" Target="../media/image51.svg"/><Relationship Id="rId4" Type="http://schemas.openxmlformats.org/officeDocument/2006/relationships/image" Target="../media/image7.png"/><Relationship Id="rId9" Type="http://schemas.openxmlformats.org/officeDocument/2006/relationships/image" Target="../media/image20.svg"/><Relationship Id="rId14" Type="http://schemas.openxmlformats.org/officeDocument/2006/relationships/image" Target="../media/image4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11" Type="http://schemas.openxmlformats.org/officeDocument/2006/relationships/image" Target="../media/image14.sv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17.png"/><Relationship Id="rId3" Type="http://schemas.openxmlformats.org/officeDocument/2006/relationships/image" Target="../media/image15.png"/><Relationship Id="rId7" Type="http://schemas.openxmlformats.org/officeDocument/2006/relationships/image" Target="../media/image9.jpe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4.svg"/><Relationship Id="rId5" Type="http://schemas.openxmlformats.org/officeDocument/2006/relationships/image" Target="../media/image7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6.emf"/><Relationship Id="rId9" Type="http://schemas.openxmlformats.org/officeDocument/2006/relationships/image" Target="../media/image11.emf"/><Relationship Id="rId1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20.svg"/><Relationship Id="rId18" Type="http://schemas.openxmlformats.org/officeDocument/2006/relationships/image" Target="../media/image25.svg"/><Relationship Id="rId3" Type="http://schemas.openxmlformats.org/officeDocument/2006/relationships/image" Target="../media/image6.emf"/><Relationship Id="rId7" Type="http://schemas.openxmlformats.org/officeDocument/2006/relationships/image" Target="../media/image10.jpeg"/><Relationship Id="rId12" Type="http://schemas.openxmlformats.org/officeDocument/2006/relationships/image" Target="../media/image19.png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11" Type="http://schemas.openxmlformats.org/officeDocument/2006/relationships/image" Target="../media/image17.png"/><Relationship Id="rId5" Type="http://schemas.openxmlformats.org/officeDocument/2006/relationships/image" Target="../media/image8.png"/><Relationship Id="rId15" Type="http://schemas.openxmlformats.org/officeDocument/2006/relationships/image" Target="../media/image22.svg"/><Relationship Id="rId10" Type="http://schemas.openxmlformats.org/officeDocument/2006/relationships/image" Target="../media/image14.svg"/><Relationship Id="rId4" Type="http://schemas.openxmlformats.org/officeDocument/2006/relationships/image" Target="../media/image7.png"/><Relationship Id="rId9" Type="http://schemas.openxmlformats.org/officeDocument/2006/relationships/image" Target="../media/image13.png"/><Relationship Id="rId1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9.jpe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svg"/><Relationship Id="rId11" Type="http://schemas.openxmlformats.org/officeDocument/2006/relationships/image" Target="../media/image28.svg"/><Relationship Id="rId5" Type="http://schemas.openxmlformats.org/officeDocument/2006/relationships/image" Target="../media/image19.png"/><Relationship Id="rId10" Type="http://schemas.openxmlformats.org/officeDocument/2006/relationships/image" Target="../media/image27.png"/><Relationship Id="rId4" Type="http://schemas.openxmlformats.org/officeDocument/2006/relationships/image" Target="../media/image10.jpeg"/><Relationship Id="rId9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13" Type="http://schemas.openxmlformats.org/officeDocument/2006/relationships/image" Target="../media/image29.png"/><Relationship Id="rId3" Type="http://schemas.openxmlformats.org/officeDocument/2006/relationships/image" Target="../media/image9.jpeg"/><Relationship Id="rId7" Type="http://schemas.openxmlformats.org/officeDocument/2006/relationships/image" Target="../media/image2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svg"/><Relationship Id="rId11" Type="http://schemas.openxmlformats.org/officeDocument/2006/relationships/image" Target="../media/image28.svg"/><Relationship Id="rId5" Type="http://schemas.openxmlformats.org/officeDocument/2006/relationships/image" Target="../media/image19.png"/><Relationship Id="rId10" Type="http://schemas.openxmlformats.org/officeDocument/2006/relationships/image" Target="../media/image27.png"/><Relationship Id="rId4" Type="http://schemas.openxmlformats.org/officeDocument/2006/relationships/image" Target="../media/image10.jpeg"/><Relationship Id="rId9" Type="http://schemas.openxmlformats.org/officeDocument/2006/relationships/image" Target="../media/image26.emf"/><Relationship Id="rId14" Type="http://schemas.openxmlformats.org/officeDocument/2006/relationships/image" Target="../media/image30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32.svg"/><Relationship Id="rId18" Type="http://schemas.openxmlformats.org/officeDocument/2006/relationships/image" Target="../media/image25.svg"/><Relationship Id="rId3" Type="http://schemas.openxmlformats.org/officeDocument/2006/relationships/image" Target="../media/image6.emf"/><Relationship Id="rId7" Type="http://schemas.openxmlformats.org/officeDocument/2006/relationships/image" Target="../media/image10.jpeg"/><Relationship Id="rId12" Type="http://schemas.openxmlformats.org/officeDocument/2006/relationships/image" Target="../media/image31.png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11" Type="http://schemas.openxmlformats.org/officeDocument/2006/relationships/image" Target="../media/image17.png"/><Relationship Id="rId5" Type="http://schemas.openxmlformats.org/officeDocument/2006/relationships/image" Target="../media/image8.png"/><Relationship Id="rId15" Type="http://schemas.openxmlformats.org/officeDocument/2006/relationships/image" Target="../media/image22.svg"/><Relationship Id="rId10" Type="http://schemas.openxmlformats.org/officeDocument/2006/relationships/image" Target="../media/image14.svg"/><Relationship Id="rId4" Type="http://schemas.openxmlformats.org/officeDocument/2006/relationships/image" Target="../media/image7.png"/><Relationship Id="rId9" Type="http://schemas.openxmlformats.org/officeDocument/2006/relationships/image" Target="../media/image13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9.jpeg"/><Relationship Id="rId7" Type="http://schemas.openxmlformats.org/officeDocument/2006/relationships/image" Target="../media/image3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0.jpeg"/><Relationship Id="rId9" Type="http://schemas.openxmlformats.org/officeDocument/2006/relationships/image" Target="../media/image2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9.jpeg"/><Relationship Id="rId7" Type="http://schemas.openxmlformats.org/officeDocument/2006/relationships/image" Target="../media/image3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svg"/><Relationship Id="rId11" Type="http://schemas.openxmlformats.org/officeDocument/2006/relationships/image" Target="../media/image35.svg"/><Relationship Id="rId5" Type="http://schemas.openxmlformats.org/officeDocument/2006/relationships/image" Target="../media/image19.png"/><Relationship Id="rId10" Type="http://schemas.openxmlformats.org/officeDocument/2006/relationships/image" Target="../media/image34.png"/><Relationship Id="rId4" Type="http://schemas.openxmlformats.org/officeDocument/2006/relationships/image" Target="../media/image10.jpeg"/><Relationship Id="rId9" Type="http://schemas.openxmlformats.org/officeDocument/2006/relationships/image" Target="../media/image2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9EE9D3-F80E-4647-8333-52CE396A656C}"/>
              </a:ext>
            </a:extLst>
          </p:cNvPr>
          <p:cNvSpPr/>
          <p:nvPr/>
        </p:nvSpPr>
        <p:spPr>
          <a:xfrm>
            <a:off x="495300" y="2171700"/>
            <a:ext cx="1714411" cy="342900"/>
          </a:xfrm>
          <a:prstGeom prst="rect">
            <a:avLst/>
          </a:prstGeom>
          <a:solidFill>
            <a:srgbClr val="EDAE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0DD31E-8AED-A643-B073-5C8DFE3639E2}"/>
              </a:ext>
            </a:extLst>
          </p:cNvPr>
          <p:cNvSpPr/>
          <p:nvPr/>
        </p:nvSpPr>
        <p:spPr>
          <a:xfrm>
            <a:off x="480074" y="2675456"/>
            <a:ext cx="6988670" cy="9610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6600" dirty="0">
                <a:solidFill>
                  <a:srgbClr val="1D1C1D"/>
                </a:solidFill>
                <a:latin typeface="+mj-lt"/>
                <a:ea typeface="Segoe UI Black" panose="020B0A02040204020203" pitchFamily="34" charset="0"/>
                <a:cs typeface="Segoe UI Semilight" panose="020B0402040204020203" pitchFamily="34" charset="0"/>
              </a:rPr>
              <a:t>TMR Data Flow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D1FAE49F-43F9-1748-ACC6-4B9377BADDDC}"/>
              </a:ext>
            </a:extLst>
          </p:cNvPr>
          <p:cNvSpPr txBox="1">
            <a:spLocks/>
          </p:cNvSpPr>
          <p:nvPr/>
        </p:nvSpPr>
        <p:spPr>
          <a:xfrm>
            <a:off x="606681" y="2233771"/>
            <a:ext cx="1980705" cy="23740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rgbClr val="1D1C1D"/>
                </a:solidFill>
              </a:rPr>
              <a:t>Tech walkthrough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B63FAAE-A051-9A4B-BEA8-495B04B090C7}"/>
              </a:ext>
            </a:extLst>
          </p:cNvPr>
          <p:cNvCxnSpPr>
            <a:cxnSpLocks/>
          </p:cNvCxnSpPr>
          <p:nvPr/>
        </p:nvCxnSpPr>
        <p:spPr>
          <a:xfrm>
            <a:off x="495375" y="4912447"/>
            <a:ext cx="977290" cy="0"/>
          </a:xfrm>
          <a:prstGeom prst="line">
            <a:avLst/>
          </a:prstGeom>
          <a:ln w="28575">
            <a:solidFill>
              <a:srgbClr val="EDAE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17112481-E9EE-664B-B29A-99E338B3A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3460" y="0"/>
            <a:ext cx="224178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DD78DA-DF4A-ED4E-B884-A78117830F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23" y="5764028"/>
            <a:ext cx="1679194" cy="9806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D78C8F-DC75-DD46-9D4E-9EE568F777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736" t="10050" r="19444" b="10240"/>
          <a:stretch/>
        </p:blipFill>
        <p:spPr>
          <a:xfrm>
            <a:off x="8118088" y="0"/>
            <a:ext cx="4073912" cy="6858000"/>
          </a:xfrm>
          <a:prstGeom prst="rect">
            <a:avLst/>
          </a:prstGeom>
        </p:spPr>
      </p:pic>
      <p:pic>
        <p:nvPicPr>
          <p:cNvPr id="6" name="Graphic 5" descr="Play with solid fill">
            <a:extLst>
              <a:ext uri="{FF2B5EF4-FFF2-40B4-BE49-F238E27FC236}">
                <a16:creationId xmlns:a16="http://schemas.microsoft.com/office/drawing/2014/main" id="{B66EADB6-1DFF-4370-A34E-7D57C6DD67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84894" y="2747482"/>
            <a:ext cx="817044" cy="81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88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647700" y="1492250"/>
            <a:ext cx="8578850" cy="4727764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73" y="2263979"/>
            <a:ext cx="665976" cy="665976"/>
          </a:xfrm>
          <a:prstGeom prst="rect">
            <a:avLst/>
          </a:prstGeom>
        </p:spPr>
      </p:pic>
      <p:sp>
        <p:nvSpPr>
          <p:cNvPr id="24" name="Cloud 23">
            <a:extLst>
              <a:ext uri="{FF2B5EF4-FFF2-40B4-BE49-F238E27FC236}">
                <a16:creationId xmlns:a16="http://schemas.microsoft.com/office/drawing/2014/main" id="{CE7D2E5B-4D74-4D0C-A667-9F8CAE30CC15}"/>
              </a:ext>
            </a:extLst>
          </p:cNvPr>
          <p:cNvSpPr/>
          <p:nvPr/>
        </p:nvSpPr>
        <p:spPr>
          <a:xfrm>
            <a:off x="10194383" y="2929955"/>
            <a:ext cx="1469857" cy="1164812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ODSP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B43223-E0A2-4E0C-825C-2FC60CD6CA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2715" y="3739697"/>
            <a:ext cx="3467231" cy="182364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7084375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AMS – Async Media Service</a:t>
            </a:r>
          </a:p>
        </p:txBody>
      </p:sp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35855" y="2706019"/>
            <a:ext cx="337831" cy="3378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D80A1-CB65-4F3E-815F-8CE040E3CEAC}"/>
              </a:ext>
            </a:extLst>
          </p:cNvPr>
          <p:cNvSpPr txBox="1"/>
          <p:nvPr/>
        </p:nvSpPr>
        <p:spPr>
          <a:xfrm>
            <a:off x="1866130" y="2409825"/>
            <a:ext cx="252505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POST: Create a document: 0-neuqa-123456</a:t>
            </a:r>
          </a:p>
        </p:txBody>
      </p:sp>
      <p:pic>
        <p:nvPicPr>
          <p:cNvPr id="7" name="Graphic 6" descr="Paper with solid fill">
            <a:extLst>
              <a:ext uri="{FF2B5EF4-FFF2-40B4-BE49-F238E27FC236}">
                <a16:creationId xmlns:a16="http://schemas.microsoft.com/office/drawing/2014/main" id="{40F6F8A1-4111-4354-8BDE-77F9124C3E7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88340" y="1915947"/>
            <a:ext cx="2811010" cy="19067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50DF8A-6B0A-401E-B1F4-85926E4796F5}"/>
              </a:ext>
            </a:extLst>
          </p:cNvPr>
          <p:cNvSpPr txBox="1"/>
          <p:nvPr/>
        </p:nvSpPr>
        <p:spPr>
          <a:xfrm>
            <a:off x="5124493" y="1862626"/>
            <a:ext cx="1075936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0-neuqa-123456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34A28F-EDE5-470D-A206-3D5D8FDA7A18}"/>
              </a:ext>
            </a:extLst>
          </p:cNvPr>
          <p:cNvSpPr txBox="1"/>
          <p:nvPr/>
        </p:nvSpPr>
        <p:spPr>
          <a:xfrm>
            <a:off x="1866130" y="2712355"/>
            <a:ext cx="2781531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PUT: …/0-neuqa-123456/content/ </a:t>
            </a:r>
            <a:r>
              <a:rPr lang="en-US" sz="900" b="1" dirty="0" err="1"/>
              <a:t>mediaframes</a:t>
            </a:r>
            <a:endParaRPr lang="en-US" sz="900" b="1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8F136F3-B739-4488-9050-0AA3D39B5146}"/>
              </a:ext>
            </a:extLst>
          </p:cNvPr>
          <p:cNvCxnSpPr>
            <a:cxnSpLocks/>
          </p:cNvCxnSpPr>
          <p:nvPr/>
        </p:nvCxnSpPr>
        <p:spPr>
          <a:xfrm>
            <a:off x="687499" y="2590617"/>
            <a:ext cx="1224780" cy="527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1753D7D-0834-48F8-8A8A-E9B7C5101F96}"/>
              </a:ext>
            </a:extLst>
          </p:cNvPr>
          <p:cNvSpPr txBox="1"/>
          <p:nvPr/>
        </p:nvSpPr>
        <p:spPr>
          <a:xfrm>
            <a:off x="5334043" y="2201884"/>
            <a:ext cx="48603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index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152577-3BE3-45ED-B319-6192E5DDABF4}"/>
              </a:ext>
            </a:extLst>
          </p:cNvPr>
          <p:cNvSpPr txBox="1"/>
          <p:nvPr/>
        </p:nvSpPr>
        <p:spPr>
          <a:xfrm>
            <a:off x="5340393" y="2354284"/>
            <a:ext cx="50687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frame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EBB5363-2688-436E-8062-7D22E5A79E16}"/>
              </a:ext>
            </a:extLst>
          </p:cNvPr>
          <p:cNvSpPr txBox="1"/>
          <p:nvPr/>
        </p:nvSpPr>
        <p:spPr>
          <a:xfrm>
            <a:off x="5349825" y="2635935"/>
            <a:ext cx="48603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index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0663FE-2C38-4AC0-B949-42225FEF99C6}"/>
              </a:ext>
            </a:extLst>
          </p:cNvPr>
          <p:cNvSpPr txBox="1"/>
          <p:nvPr/>
        </p:nvSpPr>
        <p:spPr>
          <a:xfrm>
            <a:off x="5356175" y="2788335"/>
            <a:ext cx="50687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frame</a:t>
            </a:r>
          </a:p>
        </p:txBody>
      </p:sp>
      <p:pic>
        <p:nvPicPr>
          <p:cNvPr id="33" name="Graphic 32" descr="Vlog with solid fill">
            <a:extLst>
              <a:ext uri="{FF2B5EF4-FFF2-40B4-BE49-F238E27FC236}">
                <a16:creationId xmlns:a16="http://schemas.microsoft.com/office/drawing/2014/main" id="{8E7B0BA8-24C1-4B12-BBF0-F850BA7FC7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18606" y="2255171"/>
            <a:ext cx="337831" cy="33783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48BF529-B656-4DD6-BDF8-0634852E7037}"/>
              </a:ext>
            </a:extLst>
          </p:cNvPr>
          <p:cNvSpPr txBox="1"/>
          <p:nvPr/>
        </p:nvSpPr>
        <p:spPr>
          <a:xfrm>
            <a:off x="1866130" y="2986663"/>
            <a:ext cx="2329484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GET: …/0-neuqa-123456/content/video</a:t>
            </a:r>
          </a:p>
        </p:txBody>
      </p:sp>
      <p:pic>
        <p:nvPicPr>
          <p:cNvPr id="36" name="Graphic 35" descr="Vlog with solid fill">
            <a:extLst>
              <a:ext uri="{FF2B5EF4-FFF2-40B4-BE49-F238E27FC236}">
                <a16:creationId xmlns:a16="http://schemas.microsoft.com/office/drawing/2014/main" id="{3E6F18AD-4635-48EE-B12F-EEC1BB55F1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147515" y="2962714"/>
            <a:ext cx="584013" cy="58401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69D64511-CF9F-4B80-85CA-1E50D29E4596}"/>
              </a:ext>
            </a:extLst>
          </p:cNvPr>
          <p:cNvSpPr txBox="1"/>
          <p:nvPr/>
        </p:nvSpPr>
        <p:spPr>
          <a:xfrm>
            <a:off x="5356175" y="3208480"/>
            <a:ext cx="484428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video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EE79E30-2B3D-4D73-B594-BE8A1458D1ED}"/>
              </a:ext>
            </a:extLst>
          </p:cNvPr>
          <p:cNvCxnSpPr/>
          <p:nvPr/>
        </p:nvCxnSpPr>
        <p:spPr>
          <a:xfrm>
            <a:off x="4195614" y="3118303"/>
            <a:ext cx="1227286" cy="205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C028214-798E-4B2D-8D25-8CD856C1E6B4}"/>
              </a:ext>
            </a:extLst>
          </p:cNvPr>
          <p:cNvSpPr txBox="1"/>
          <p:nvPr/>
        </p:nvSpPr>
        <p:spPr>
          <a:xfrm>
            <a:off x="1866130" y="3247578"/>
            <a:ext cx="2584362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GET: …/0-neuqa-123456/content/</a:t>
            </a:r>
            <a:r>
              <a:rPr lang="en-US" sz="900" b="1" dirty="0" err="1"/>
              <a:t>spoexport</a:t>
            </a:r>
            <a:endParaRPr lang="en-US" sz="900" b="1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F6F39A8-DE76-4BB4-BBAE-FCDD843A4614}"/>
              </a:ext>
            </a:extLst>
          </p:cNvPr>
          <p:cNvCxnSpPr>
            <a:cxnSpLocks/>
          </p:cNvCxnSpPr>
          <p:nvPr/>
        </p:nvCxnSpPr>
        <p:spPr>
          <a:xfrm>
            <a:off x="687499" y="2800167"/>
            <a:ext cx="1224780" cy="527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BF61AF9-A4F7-42F0-A765-15565D60AE4E}"/>
              </a:ext>
            </a:extLst>
          </p:cNvPr>
          <p:cNvCxnSpPr>
            <a:cxnSpLocks/>
            <a:stCxn id="38" idx="3"/>
          </p:cNvCxnSpPr>
          <p:nvPr/>
        </p:nvCxnSpPr>
        <p:spPr>
          <a:xfrm>
            <a:off x="4450492" y="3362994"/>
            <a:ext cx="1705945" cy="92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2FBA275-1AE1-4420-9137-D778519DD66E}"/>
              </a:ext>
            </a:extLst>
          </p:cNvPr>
          <p:cNvCxnSpPr>
            <a:cxnSpLocks/>
          </p:cNvCxnSpPr>
          <p:nvPr/>
        </p:nvCxnSpPr>
        <p:spPr>
          <a:xfrm>
            <a:off x="6731528" y="3445221"/>
            <a:ext cx="3467414" cy="257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265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647700" y="1492250"/>
            <a:ext cx="8578850" cy="4727764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73" y="2263979"/>
            <a:ext cx="665976" cy="665976"/>
          </a:xfrm>
          <a:prstGeom prst="rect">
            <a:avLst/>
          </a:prstGeom>
        </p:spPr>
      </p:pic>
      <p:sp>
        <p:nvSpPr>
          <p:cNvPr id="24" name="Cloud 23">
            <a:extLst>
              <a:ext uri="{FF2B5EF4-FFF2-40B4-BE49-F238E27FC236}">
                <a16:creationId xmlns:a16="http://schemas.microsoft.com/office/drawing/2014/main" id="{CE7D2E5B-4D74-4D0C-A667-9F8CAE30CC15}"/>
              </a:ext>
            </a:extLst>
          </p:cNvPr>
          <p:cNvSpPr/>
          <p:nvPr/>
        </p:nvSpPr>
        <p:spPr>
          <a:xfrm>
            <a:off x="10194383" y="2929955"/>
            <a:ext cx="1469857" cy="1164812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ODSP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B43223-E0A2-4E0C-825C-2FC60CD6CA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2715" y="2388347"/>
            <a:ext cx="6036500" cy="317499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7084375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AMS – Async Media Service</a:t>
            </a:r>
          </a:p>
        </p:txBody>
      </p:sp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10582" y="1914282"/>
            <a:ext cx="501650" cy="501650"/>
          </a:xfrm>
          <a:prstGeom prst="rect">
            <a:avLst/>
          </a:prstGeom>
        </p:spPr>
      </p:pic>
      <p:pic>
        <p:nvPicPr>
          <p:cNvPr id="25" name="Graphic 24" descr="Vlog with solid fill">
            <a:extLst>
              <a:ext uri="{FF2B5EF4-FFF2-40B4-BE49-F238E27FC236}">
                <a16:creationId xmlns:a16="http://schemas.microsoft.com/office/drawing/2014/main" id="{338C47C3-206E-4E45-9469-E2C955D592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69946" y="2177480"/>
            <a:ext cx="501650" cy="501650"/>
          </a:xfrm>
          <a:prstGeom prst="rect">
            <a:avLst/>
          </a:prstGeom>
        </p:spPr>
      </p:pic>
      <p:pic>
        <p:nvPicPr>
          <p:cNvPr id="26" name="Graphic 25" descr="Vlog with solid fill">
            <a:extLst>
              <a:ext uri="{FF2B5EF4-FFF2-40B4-BE49-F238E27FC236}">
                <a16:creationId xmlns:a16="http://schemas.microsoft.com/office/drawing/2014/main" id="{2B982166-BAE7-4714-BE1B-8C328625B6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452868" y="2428305"/>
            <a:ext cx="501650" cy="501650"/>
          </a:xfrm>
          <a:prstGeom prst="rect">
            <a:avLst/>
          </a:prstGeom>
        </p:spPr>
      </p:pic>
      <p:pic>
        <p:nvPicPr>
          <p:cNvPr id="14" name="Graphic 13" descr="Vlog with solid fill">
            <a:extLst>
              <a:ext uri="{FF2B5EF4-FFF2-40B4-BE49-F238E27FC236}">
                <a16:creationId xmlns:a16="http://schemas.microsoft.com/office/drawing/2014/main" id="{E5F34F13-7092-45EF-8960-3BAEF3011A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99071" y="1996862"/>
            <a:ext cx="862885" cy="862885"/>
          </a:xfrm>
          <a:prstGeom prst="rect">
            <a:avLst/>
          </a:prstGeom>
        </p:spPr>
      </p:pic>
      <p:pic>
        <p:nvPicPr>
          <p:cNvPr id="15" name="Graphic 14" descr="Vlog with solid fill">
            <a:extLst>
              <a:ext uri="{FF2B5EF4-FFF2-40B4-BE49-F238E27FC236}">
                <a16:creationId xmlns:a16="http://schemas.microsoft.com/office/drawing/2014/main" id="{6EA31E67-D4E9-42EB-A298-8C5A5C57F5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575455" y="3512361"/>
            <a:ext cx="862885" cy="862885"/>
          </a:xfrm>
          <a:prstGeom prst="rect">
            <a:avLst/>
          </a:prstGeom>
        </p:spPr>
      </p:pic>
      <p:pic>
        <p:nvPicPr>
          <p:cNvPr id="4" name="Graphic 3" descr="Zoom out with solid fill">
            <a:extLst>
              <a:ext uri="{FF2B5EF4-FFF2-40B4-BE49-F238E27FC236}">
                <a16:creationId xmlns:a16="http://schemas.microsoft.com/office/drawing/2014/main" id="{376E29C4-26B0-47BA-8EC0-1F590EE6272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596821" y="104775"/>
            <a:ext cx="534899" cy="53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244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7A44F26-9FD6-4E94-B67D-320EFC68C05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957827" y="4083219"/>
            <a:ext cx="440092" cy="1076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38F80C-3441-460F-8FB6-20FEA492A6A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85693" y="3743538"/>
            <a:ext cx="700881" cy="5495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778C91-45E5-4284-88F1-DE10F1100A1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921667" y="2545974"/>
            <a:ext cx="476252" cy="2678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Teams meeting</a:t>
            </a:r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845E66-F6C3-481B-AE0E-0E41B0D713EC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</a:blip>
          <a:stretch>
            <a:fillRect/>
          </a:stretch>
        </p:blipFill>
        <p:spPr>
          <a:xfrm>
            <a:off x="588343" y="2543992"/>
            <a:ext cx="2267736" cy="1950004"/>
          </a:xfrm>
          <a:prstGeom prst="rect">
            <a:avLst/>
          </a:prstGeom>
        </p:spPr>
      </p:pic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2618434" y="3032072"/>
            <a:ext cx="2782839" cy="2454327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CF12515-A087-4C45-A6E6-A81A36AE90BC}"/>
              </a:ext>
            </a:extLst>
          </p:cNvPr>
          <p:cNvSpPr/>
          <p:nvPr/>
        </p:nvSpPr>
        <p:spPr>
          <a:xfrm>
            <a:off x="5468255" y="3956219"/>
            <a:ext cx="711200" cy="254000"/>
          </a:xfrm>
          <a:prstGeom prst="rightArrow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Zoom in with solid fill">
            <a:extLst>
              <a:ext uri="{FF2B5EF4-FFF2-40B4-BE49-F238E27FC236}">
                <a16:creationId xmlns:a16="http://schemas.microsoft.com/office/drawing/2014/main" id="{166588BC-2EA2-4297-A67B-0D675BA935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554027" y="3400735"/>
            <a:ext cx="556430" cy="5564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977FC6-A84D-429E-BC6F-2CD8F813F11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36492" y="3144479"/>
            <a:ext cx="1814302" cy="1162684"/>
          </a:xfrm>
          <a:prstGeom prst="rect">
            <a:avLst/>
          </a:prstGeom>
        </p:spPr>
      </p:pic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529450" y="2410028"/>
            <a:ext cx="1111419" cy="1111419"/>
          </a:xfrm>
          <a:prstGeom prst="rect">
            <a:avLst/>
          </a:prstGeom>
        </p:spPr>
      </p:pic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396755" y="3638393"/>
            <a:ext cx="501650" cy="5016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B80157D-90EC-4395-BB82-CAE0B3D42020}"/>
              </a:ext>
            </a:extLst>
          </p:cNvPr>
          <p:cNvSpPr txBox="1"/>
          <p:nvPr/>
        </p:nvSpPr>
        <p:spPr>
          <a:xfrm>
            <a:off x="3656877" y="4710827"/>
            <a:ext cx="583814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AMS</a:t>
            </a:r>
          </a:p>
        </p:txBody>
      </p:sp>
      <p:pic>
        <p:nvPicPr>
          <p:cNvPr id="25" name="Graphic 24" descr="Vlog with solid fill">
            <a:extLst>
              <a:ext uri="{FF2B5EF4-FFF2-40B4-BE49-F238E27FC236}">
                <a16:creationId xmlns:a16="http://schemas.microsoft.com/office/drawing/2014/main" id="{338C47C3-206E-4E45-9469-E2C955D5921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556119" y="3901591"/>
            <a:ext cx="501650" cy="501650"/>
          </a:xfrm>
          <a:prstGeom prst="rect">
            <a:avLst/>
          </a:prstGeom>
        </p:spPr>
      </p:pic>
      <p:pic>
        <p:nvPicPr>
          <p:cNvPr id="26" name="Graphic 25" descr="Vlog with solid fill">
            <a:extLst>
              <a:ext uri="{FF2B5EF4-FFF2-40B4-BE49-F238E27FC236}">
                <a16:creationId xmlns:a16="http://schemas.microsoft.com/office/drawing/2014/main" id="{2B982166-BAE7-4714-BE1B-8C328625B6E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739041" y="4152416"/>
            <a:ext cx="501650" cy="501650"/>
          </a:xfrm>
          <a:prstGeom prst="rect">
            <a:avLst/>
          </a:prstGeom>
        </p:spPr>
      </p:pic>
      <p:sp>
        <p:nvSpPr>
          <p:cNvPr id="31" name="Cloud 30">
            <a:extLst>
              <a:ext uri="{FF2B5EF4-FFF2-40B4-BE49-F238E27FC236}">
                <a16:creationId xmlns:a16="http://schemas.microsoft.com/office/drawing/2014/main" id="{CC920CC4-907A-4E89-ABB3-F55E4565BA2F}"/>
              </a:ext>
            </a:extLst>
          </p:cNvPr>
          <p:cNvSpPr/>
          <p:nvPr/>
        </p:nvSpPr>
        <p:spPr>
          <a:xfrm>
            <a:off x="6179455" y="2670175"/>
            <a:ext cx="3237883" cy="2816225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1D04D8-7905-49DC-9424-99703F8D494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45236" y="3368909"/>
            <a:ext cx="1553668" cy="924146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</p:pic>
      <p:pic>
        <p:nvPicPr>
          <p:cNvPr id="30" name="Graphic 29" descr="Vlog with solid fill">
            <a:extLst>
              <a:ext uri="{FF2B5EF4-FFF2-40B4-BE49-F238E27FC236}">
                <a16:creationId xmlns:a16="http://schemas.microsoft.com/office/drawing/2014/main" id="{9371A3BB-64E0-4F6F-93B0-0FEF1DAFB1A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99489" y="3583261"/>
            <a:ext cx="969165" cy="9691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2274813-4523-4B95-8794-5ACE9DB8C07E}"/>
              </a:ext>
            </a:extLst>
          </p:cNvPr>
          <p:cNvSpPr txBox="1"/>
          <p:nvPr/>
        </p:nvSpPr>
        <p:spPr>
          <a:xfrm>
            <a:off x="9936492" y="4762351"/>
            <a:ext cx="397866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1P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7BBA59-C351-485C-85A7-58FEB7FF41A2}"/>
              </a:ext>
            </a:extLst>
          </p:cNvPr>
          <p:cNvSpPr txBox="1"/>
          <p:nvPr/>
        </p:nvSpPr>
        <p:spPr>
          <a:xfrm>
            <a:off x="6851938" y="4832350"/>
            <a:ext cx="665567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ODSP</a:t>
            </a:r>
          </a:p>
        </p:txBody>
      </p:sp>
    </p:spTree>
    <p:extLst>
      <p:ext uri="{BB962C8B-B14F-4D97-AF65-F5344CB8AC3E}">
        <p14:creationId xmlns:p14="http://schemas.microsoft.com/office/powerpoint/2010/main" val="993905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647700" y="3790950"/>
            <a:ext cx="3543300" cy="2429064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CE7D2E5B-4D74-4D0C-A667-9F8CAE30CC15}"/>
              </a:ext>
            </a:extLst>
          </p:cNvPr>
          <p:cNvSpPr/>
          <p:nvPr/>
        </p:nvSpPr>
        <p:spPr>
          <a:xfrm>
            <a:off x="8966201" y="2546350"/>
            <a:ext cx="2698040" cy="1548417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ODSP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7084375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AMT – SPO Export</a:t>
            </a:r>
          </a:p>
        </p:txBody>
      </p:sp>
      <p:pic>
        <p:nvPicPr>
          <p:cNvPr id="14" name="Graphic 13" descr="Vlog with solid fill">
            <a:extLst>
              <a:ext uri="{FF2B5EF4-FFF2-40B4-BE49-F238E27FC236}">
                <a16:creationId xmlns:a16="http://schemas.microsoft.com/office/drawing/2014/main" id="{E5F34F13-7092-45EF-8960-3BAEF3011A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07674" y="4094767"/>
            <a:ext cx="862885" cy="862885"/>
          </a:xfrm>
          <a:prstGeom prst="rect">
            <a:avLst/>
          </a:prstGeom>
        </p:spPr>
      </p:pic>
      <p:pic>
        <p:nvPicPr>
          <p:cNvPr id="15" name="Graphic 14" descr="Vlog with solid fill">
            <a:extLst>
              <a:ext uri="{FF2B5EF4-FFF2-40B4-BE49-F238E27FC236}">
                <a16:creationId xmlns:a16="http://schemas.microsoft.com/office/drawing/2014/main" id="{6EA31E67-D4E9-42EB-A298-8C5A5C57F5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08605" y="3333743"/>
            <a:ext cx="862885" cy="862885"/>
          </a:xfrm>
          <a:prstGeom prst="rect">
            <a:avLst/>
          </a:prstGeom>
        </p:spPr>
      </p:pic>
      <p:pic>
        <p:nvPicPr>
          <p:cNvPr id="4" name="Graphic 3" descr="Zoom out with solid fill">
            <a:extLst>
              <a:ext uri="{FF2B5EF4-FFF2-40B4-BE49-F238E27FC236}">
                <a16:creationId xmlns:a16="http://schemas.microsoft.com/office/drawing/2014/main" id="{376E29C4-26B0-47BA-8EC0-1F590EE627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296240" y="516254"/>
            <a:ext cx="534899" cy="53489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CE50AC0-4243-4F56-A79C-8F5656403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6879" y="1948617"/>
            <a:ext cx="2055812" cy="196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4D6B5A4-C98B-4415-9F5C-DD831E73E578}"/>
              </a:ext>
            </a:extLst>
          </p:cNvPr>
          <p:cNvSpPr txBox="1"/>
          <p:nvPr/>
        </p:nvSpPr>
        <p:spPr>
          <a:xfrm>
            <a:off x="1491527" y="5364877"/>
            <a:ext cx="588623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AMT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E829E9-6884-4700-B17A-BD1DA9016157}"/>
              </a:ext>
            </a:extLst>
          </p:cNvPr>
          <p:cNvSpPr txBox="1"/>
          <p:nvPr/>
        </p:nvSpPr>
        <p:spPr>
          <a:xfrm>
            <a:off x="5654068" y="1682571"/>
            <a:ext cx="1021433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MS Graph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A1DC1CF-2DB7-4628-BA22-93EFCCB66F55}"/>
              </a:ext>
            </a:extLst>
          </p:cNvPr>
          <p:cNvCxnSpPr>
            <a:stCxn id="14" idx="3"/>
            <a:endCxn id="1026" idx="1"/>
          </p:cNvCxnSpPr>
          <p:nvPr/>
        </p:nvCxnSpPr>
        <p:spPr>
          <a:xfrm flipV="1">
            <a:off x="3770559" y="2929955"/>
            <a:ext cx="1366320" cy="1596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C1FCE2-B418-4D89-AF3F-EE362F8AC923}"/>
              </a:ext>
            </a:extLst>
          </p:cNvPr>
          <p:cNvCxnSpPr>
            <a:stCxn id="1026" idx="3"/>
            <a:endCxn id="15" idx="1"/>
          </p:cNvCxnSpPr>
          <p:nvPr/>
        </p:nvCxnSpPr>
        <p:spPr>
          <a:xfrm>
            <a:off x="7192691" y="2929955"/>
            <a:ext cx="1915914" cy="835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EBF750D-7F11-4105-9190-9D08EC8913ED}"/>
              </a:ext>
            </a:extLst>
          </p:cNvPr>
          <p:cNvSpPr/>
          <p:nvPr/>
        </p:nvSpPr>
        <p:spPr>
          <a:xfrm>
            <a:off x="9108605" y="5293840"/>
            <a:ext cx="2268940" cy="478497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Vroom API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3C81121-38D6-44AD-94E6-428F90664CA7}"/>
              </a:ext>
            </a:extLst>
          </p:cNvPr>
          <p:cNvCxnSpPr>
            <a:cxnSpLocks/>
            <a:stCxn id="14" idx="3"/>
            <a:endCxn id="10" idx="1"/>
          </p:cNvCxnSpPr>
          <p:nvPr/>
        </p:nvCxnSpPr>
        <p:spPr>
          <a:xfrm>
            <a:off x="3770559" y="4526210"/>
            <a:ext cx="5338046" cy="1006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334E356-6021-423E-BD8F-7139080DD0BF}"/>
              </a:ext>
            </a:extLst>
          </p:cNvPr>
          <p:cNvSpPr txBox="1"/>
          <p:nvPr/>
        </p:nvSpPr>
        <p:spPr>
          <a:xfrm>
            <a:off x="4314608" y="4455211"/>
            <a:ext cx="61587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1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Future</a:t>
            </a:r>
          </a:p>
        </p:txBody>
      </p:sp>
      <p:pic>
        <p:nvPicPr>
          <p:cNvPr id="23" name="Graphic 22" descr="Key with solid fill">
            <a:extLst>
              <a:ext uri="{FF2B5EF4-FFF2-40B4-BE49-F238E27FC236}">
                <a16:creationId xmlns:a16="http://schemas.microsoft.com/office/drawing/2014/main" id="{E3147E26-74DE-4A0E-929F-9B491565D3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5400000">
            <a:off x="1139005" y="4534388"/>
            <a:ext cx="388550" cy="38855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695AB91-5C5A-406E-BC59-13E6F2092642}"/>
              </a:ext>
            </a:extLst>
          </p:cNvPr>
          <p:cNvSpPr txBox="1"/>
          <p:nvPr/>
        </p:nvSpPr>
        <p:spPr>
          <a:xfrm>
            <a:off x="1435746" y="4647572"/>
            <a:ext cx="968731" cy="2308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sz="900" b="1" dirty="0"/>
              <a:t>Graph token</a:t>
            </a:r>
          </a:p>
        </p:txBody>
      </p:sp>
      <p:pic>
        <p:nvPicPr>
          <p:cNvPr id="38" name="Graphic 37" descr="Key with solid fill">
            <a:extLst>
              <a:ext uri="{FF2B5EF4-FFF2-40B4-BE49-F238E27FC236}">
                <a16:creationId xmlns:a16="http://schemas.microsoft.com/office/drawing/2014/main" id="{DCCCC3C7-7504-4ADE-8047-5E7271A1401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5400000">
            <a:off x="1144632" y="4904292"/>
            <a:ext cx="388550" cy="388550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EF59DEA-EC31-4A89-B037-086D2B010E50}"/>
              </a:ext>
            </a:extLst>
          </p:cNvPr>
          <p:cNvSpPr txBox="1"/>
          <p:nvPr/>
        </p:nvSpPr>
        <p:spPr>
          <a:xfrm>
            <a:off x="1435746" y="5017476"/>
            <a:ext cx="865515" cy="2308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sz="900" b="1" dirty="0"/>
              <a:t>SPO token</a:t>
            </a:r>
          </a:p>
        </p:txBody>
      </p:sp>
      <p:pic>
        <p:nvPicPr>
          <p:cNvPr id="40" name="Graphic 39" descr="Key with solid fill">
            <a:extLst>
              <a:ext uri="{FF2B5EF4-FFF2-40B4-BE49-F238E27FC236}">
                <a16:creationId xmlns:a16="http://schemas.microsoft.com/office/drawing/2014/main" id="{EB86C608-DB29-42EC-8CA7-DC3032072B4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5400000">
            <a:off x="1139005" y="4156241"/>
            <a:ext cx="388550" cy="38855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8DAE22E-E401-4210-8BE6-FD3A2338E019}"/>
              </a:ext>
            </a:extLst>
          </p:cNvPr>
          <p:cNvSpPr txBox="1"/>
          <p:nvPr/>
        </p:nvSpPr>
        <p:spPr>
          <a:xfrm>
            <a:off x="1435746" y="4269425"/>
            <a:ext cx="856712" cy="2308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sz="900" b="1" dirty="0"/>
              <a:t>AAD token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F267867-BC94-45CF-89B7-1BA55E06E928}"/>
              </a:ext>
            </a:extLst>
          </p:cNvPr>
          <p:cNvSpPr/>
          <p:nvPr/>
        </p:nvSpPr>
        <p:spPr>
          <a:xfrm>
            <a:off x="2666127" y="4927069"/>
            <a:ext cx="1028971" cy="30777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Transcript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01342F97-EDE3-4CA3-B383-13C8A5174365}"/>
              </a:ext>
            </a:extLst>
          </p:cNvPr>
          <p:cNvSpPr/>
          <p:nvPr/>
        </p:nvSpPr>
        <p:spPr>
          <a:xfrm>
            <a:off x="2657235" y="5327265"/>
            <a:ext cx="1028971" cy="30777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Chapters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89E4647-8F59-4DA5-BF0B-DFD266BA4576}"/>
              </a:ext>
            </a:extLst>
          </p:cNvPr>
          <p:cNvCxnSpPr>
            <a:endCxn id="10" idx="1"/>
          </p:cNvCxnSpPr>
          <p:nvPr/>
        </p:nvCxnSpPr>
        <p:spPr>
          <a:xfrm>
            <a:off x="3695098" y="5067300"/>
            <a:ext cx="5413507" cy="465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FA7602B-C83B-4A79-A171-8FCBF1FDF0A4}"/>
              </a:ext>
            </a:extLst>
          </p:cNvPr>
          <p:cNvCxnSpPr>
            <a:endCxn id="10" idx="1"/>
          </p:cNvCxnSpPr>
          <p:nvPr/>
        </p:nvCxnSpPr>
        <p:spPr>
          <a:xfrm>
            <a:off x="3695098" y="5533089"/>
            <a:ext cx="5413507" cy="48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A308631-8F59-476C-9457-AB0C06D13E7F}"/>
              </a:ext>
            </a:extLst>
          </p:cNvPr>
          <p:cNvCxnSpPr>
            <a:stCxn id="10" idx="0"/>
            <a:endCxn id="24" idx="1"/>
          </p:cNvCxnSpPr>
          <p:nvPr/>
        </p:nvCxnSpPr>
        <p:spPr>
          <a:xfrm flipV="1">
            <a:off x="10243075" y="4093118"/>
            <a:ext cx="72146" cy="1200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loud 51">
            <a:extLst>
              <a:ext uri="{FF2B5EF4-FFF2-40B4-BE49-F238E27FC236}">
                <a16:creationId xmlns:a16="http://schemas.microsoft.com/office/drawing/2014/main" id="{BFB872C0-385B-46C1-A839-7DE206341429}"/>
              </a:ext>
            </a:extLst>
          </p:cNvPr>
          <p:cNvSpPr/>
          <p:nvPr/>
        </p:nvSpPr>
        <p:spPr>
          <a:xfrm>
            <a:off x="7899401" y="991202"/>
            <a:ext cx="1759120" cy="915871"/>
          </a:xfrm>
          <a:prstGeom prst="cloud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Stream</a:t>
            </a:r>
          </a:p>
        </p:txBody>
      </p:sp>
    </p:spTree>
    <p:extLst>
      <p:ext uri="{BB962C8B-B14F-4D97-AF65-F5344CB8AC3E}">
        <p14:creationId xmlns:p14="http://schemas.microsoft.com/office/powerpoint/2010/main" val="2494154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7A44F26-9FD6-4E94-B67D-320EFC68C05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957827" y="4083219"/>
            <a:ext cx="440092" cy="1076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38F80C-3441-460F-8FB6-20FEA492A6A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85693" y="3743538"/>
            <a:ext cx="700881" cy="5495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778C91-45E5-4284-88F1-DE10F1100A1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921667" y="2545974"/>
            <a:ext cx="476252" cy="2678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Teams meeting</a:t>
            </a:r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845E66-F6C3-481B-AE0E-0E41B0D713EC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</a:blip>
          <a:stretch>
            <a:fillRect/>
          </a:stretch>
        </p:blipFill>
        <p:spPr>
          <a:xfrm>
            <a:off x="588343" y="2543992"/>
            <a:ext cx="2267736" cy="1950004"/>
          </a:xfrm>
          <a:prstGeom prst="rect">
            <a:avLst/>
          </a:prstGeom>
        </p:spPr>
      </p:pic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2618434" y="3032072"/>
            <a:ext cx="2782839" cy="2454327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CF12515-A087-4C45-A6E6-A81A36AE90BC}"/>
              </a:ext>
            </a:extLst>
          </p:cNvPr>
          <p:cNvSpPr/>
          <p:nvPr/>
        </p:nvSpPr>
        <p:spPr>
          <a:xfrm>
            <a:off x="5468255" y="3956219"/>
            <a:ext cx="711200" cy="25400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Zoom in with solid fill">
            <a:extLst>
              <a:ext uri="{FF2B5EF4-FFF2-40B4-BE49-F238E27FC236}">
                <a16:creationId xmlns:a16="http://schemas.microsoft.com/office/drawing/2014/main" id="{166588BC-2EA2-4297-A67B-0D675BA935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578995" y="2405539"/>
            <a:ext cx="556430" cy="5564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977FC6-A84D-429E-BC6F-2CD8F813F11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36492" y="3144479"/>
            <a:ext cx="1814302" cy="1162684"/>
          </a:xfrm>
          <a:prstGeom prst="rect">
            <a:avLst/>
          </a:prstGeom>
        </p:spPr>
      </p:pic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529450" y="2410028"/>
            <a:ext cx="1111419" cy="1111419"/>
          </a:xfrm>
          <a:prstGeom prst="rect">
            <a:avLst/>
          </a:prstGeom>
        </p:spPr>
      </p:pic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396755" y="3638393"/>
            <a:ext cx="501650" cy="5016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B80157D-90EC-4395-BB82-CAE0B3D42020}"/>
              </a:ext>
            </a:extLst>
          </p:cNvPr>
          <p:cNvSpPr txBox="1"/>
          <p:nvPr/>
        </p:nvSpPr>
        <p:spPr>
          <a:xfrm>
            <a:off x="3656877" y="4710827"/>
            <a:ext cx="583814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AMS</a:t>
            </a:r>
          </a:p>
        </p:txBody>
      </p:sp>
      <p:pic>
        <p:nvPicPr>
          <p:cNvPr id="25" name="Graphic 24" descr="Vlog with solid fill">
            <a:extLst>
              <a:ext uri="{FF2B5EF4-FFF2-40B4-BE49-F238E27FC236}">
                <a16:creationId xmlns:a16="http://schemas.microsoft.com/office/drawing/2014/main" id="{338C47C3-206E-4E45-9469-E2C955D5921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556119" y="3901591"/>
            <a:ext cx="501650" cy="501650"/>
          </a:xfrm>
          <a:prstGeom prst="rect">
            <a:avLst/>
          </a:prstGeom>
        </p:spPr>
      </p:pic>
      <p:pic>
        <p:nvPicPr>
          <p:cNvPr id="26" name="Graphic 25" descr="Vlog with solid fill">
            <a:extLst>
              <a:ext uri="{FF2B5EF4-FFF2-40B4-BE49-F238E27FC236}">
                <a16:creationId xmlns:a16="http://schemas.microsoft.com/office/drawing/2014/main" id="{2B982166-BAE7-4714-BE1B-8C328625B6E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739041" y="4152416"/>
            <a:ext cx="501650" cy="501650"/>
          </a:xfrm>
          <a:prstGeom prst="rect">
            <a:avLst/>
          </a:prstGeom>
        </p:spPr>
      </p:pic>
      <p:sp>
        <p:nvSpPr>
          <p:cNvPr id="31" name="Cloud 30">
            <a:extLst>
              <a:ext uri="{FF2B5EF4-FFF2-40B4-BE49-F238E27FC236}">
                <a16:creationId xmlns:a16="http://schemas.microsoft.com/office/drawing/2014/main" id="{CC920CC4-907A-4E89-ABB3-F55E4565BA2F}"/>
              </a:ext>
            </a:extLst>
          </p:cNvPr>
          <p:cNvSpPr/>
          <p:nvPr/>
        </p:nvSpPr>
        <p:spPr>
          <a:xfrm>
            <a:off x="6179455" y="2670175"/>
            <a:ext cx="3237883" cy="2816225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1D04D8-7905-49DC-9424-99703F8D494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45236" y="3368909"/>
            <a:ext cx="1553668" cy="924146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</p:pic>
      <p:pic>
        <p:nvPicPr>
          <p:cNvPr id="30" name="Graphic 29" descr="Vlog with solid fill">
            <a:extLst>
              <a:ext uri="{FF2B5EF4-FFF2-40B4-BE49-F238E27FC236}">
                <a16:creationId xmlns:a16="http://schemas.microsoft.com/office/drawing/2014/main" id="{9371A3BB-64E0-4F6F-93B0-0FEF1DAFB1A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99489" y="3583261"/>
            <a:ext cx="969165" cy="9691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2274813-4523-4B95-8794-5ACE9DB8C07E}"/>
              </a:ext>
            </a:extLst>
          </p:cNvPr>
          <p:cNvSpPr txBox="1"/>
          <p:nvPr/>
        </p:nvSpPr>
        <p:spPr>
          <a:xfrm>
            <a:off x="9936492" y="4762351"/>
            <a:ext cx="397866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1P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7BBA59-C351-485C-85A7-58FEB7FF41A2}"/>
              </a:ext>
            </a:extLst>
          </p:cNvPr>
          <p:cNvSpPr txBox="1"/>
          <p:nvPr/>
        </p:nvSpPr>
        <p:spPr>
          <a:xfrm>
            <a:off x="6851938" y="4832350"/>
            <a:ext cx="665567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ODSP</a:t>
            </a:r>
          </a:p>
        </p:txBody>
      </p:sp>
    </p:spTree>
    <p:extLst>
      <p:ext uri="{BB962C8B-B14F-4D97-AF65-F5344CB8AC3E}">
        <p14:creationId xmlns:p14="http://schemas.microsoft.com/office/powerpoint/2010/main" val="4090824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/>
              <a:t>OnePlayer</a:t>
            </a:r>
            <a:endParaRPr lang="en-US" sz="4000" b="1" dirty="0"/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D977FC6-A84D-429E-BC6F-2CD8F813F1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8342" y="3086728"/>
            <a:ext cx="2515858" cy="1612272"/>
          </a:xfrm>
          <a:prstGeom prst="rect">
            <a:avLst/>
          </a:prstGeom>
        </p:spPr>
      </p:pic>
      <p:sp>
        <p:nvSpPr>
          <p:cNvPr id="31" name="Cloud 30">
            <a:extLst>
              <a:ext uri="{FF2B5EF4-FFF2-40B4-BE49-F238E27FC236}">
                <a16:creationId xmlns:a16="http://schemas.microsoft.com/office/drawing/2014/main" id="{CC920CC4-907A-4E89-ABB3-F55E4565BA2F}"/>
              </a:ext>
            </a:extLst>
          </p:cNvPr>
          <p:cNvSpPr/>
          <p:nvPr/>
        </p:nvSpPr>
        <p:spPr>
          <a:xfrm>
            <a:off x="1112155" y="2536825"/>
            <a:ext cx="3237883" cy="2816225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1D04D8-7905-49DC-9424-99703F8D49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4036" y="3235559"/>
            <a:ext cx="1553668" cy="924146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</p:pic>
      <p:pic>
        <p:nvPicPr>
          <p:cNvPr id="30" name="Graphic 29" descr="Vlog with solid fill">
            <a:extLst>
              <a:ext uri="{FF2B5EF4-FFF2-40B4-BE49-F238E27FC236}">
                <a16:creationId xmlns:a16="http://schemas.microsoft.com/office/drawing/2014/main" id="{9371A3BB-64E0-4F6F-93B0-0FEF1DAFB1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08289" y="3449911"/>
            <a:ext cx="969165" cy="96916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F7BBA59-C351-485C-85A7-58FEB7FF41A2}"/>
              </a:ext>
            </a:extLst>
          </p:cNvPr>
          <p:cNvSpPr txBox="1"/>
          <p:nvPr/>
        </p:nvSpPr>
        <p:spPr>
          <a:xfrm>
            <a:off x="1784638" y="4699000"/>
            <a:ext cx="665567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ODSP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7A27E0-BCA4-424D-B3C4-DD12D1E3C751}"/>
              </a:ext>
            </a:extLst>
          </p:cNvPr>
          <p:cNvSpPr/>
          <p:nvPr/>
        </p:nvSpPr>
        <p:spPr>
          <a:xfrm rot="5400000">
            <a:off x="8921424" y="3739828"/>
            <a:ext cx="1578173" cy="340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Plugins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A0CD99-4A06-4E99-99E8-47A7304C8321}"/>
              </a:ext>
            </a:extLst>
          </p:cNvPr>
          <p:cNvSpPr/>
          <p:nvPr/>
        </p:nvSpPr>
        <p:spPr>
          <a:xfrm>
            <a:off x="4343385" y="2168759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MeTA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96F6ABC-5D61-4EC3-BAD7-6FA9A45CE99D}"/>
              </a:ext>
            </a:extLst>
          </p:cNvPr>
          <p:cNvSpPr/>
          <p:nvPr/>
        </p:nvSpPr>
        <p:spPr>
          <a:xfrm>
            <a:off x="4495785" y="2321159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MeTA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BE1D35-1E65-4A15-AA0F-4D42D2331C8B}"/>
              </a:ext>
            </a:extLst>
          </p:cNvPr>
          <p:cNvCxnSpPr>
            <a:stCxn id="27" idx="3"/>
            <a:endCxn id="10" idx="1"/>
          </p:cNvCxnSpPr>
          <p:nvPr/>
        </p:nvCxnSpPr>
        <p:spPr>
          <a:xfrm>
            <a:off x="5410185" y="2778359"/>
            <a:ext cx="1548157" cy="1114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4CAC775-2CE7-4564-A93B-5F724C83CC79}"/>
              </a:ext>
            </a:extLst>
          </p:cNvPr>
          <p:cNvCxnSpPr>
            <a:endCxn id="3" idx="1"/>
          </p:cNvCxnSpPr>
          <p:nvPr/>
        </p:nvCxnSpPr>
        <p:spPr>
          <a:xfrm flipV="1">
            <a:off x="2477454" y="2625959"/>
            <a:ext cx="1865931" cy="1266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DD38E66-2CCA-4182-8BCA-E5E283BE22AC}"/>
              </a:ext>
            </a:extLst>
          </p:cNvPr>
          <p:cNvCxnSpPr>
            <a:stCxn id="30" idx="3"/>
            <a:endCxn id="10" idx="1"/>
          </p:cNvCxnSpPr>
          <p:nvPr/>
        </p:nvCxnSpPr>
        <p:spPr>
          <a:xfrm flipV="1">
            <a:off x="2477454" y="3892864"/>
            <a:ext cx="4480888" cy="41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F9AB94F-8AE2-46EB-8224-A20C946B2783}"/>
              </a:ext>
            </a:extLst>
          </p:cNvPr>
          <p:cNvSpPr txBox="1"/>
          <p:nvPr/>
        </p:nvSpPr>
        <p:spPr>
          <a:xfrm>
            <a:off x="4311376" y="3682847"/>
            <a:ext cx="813043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Progressive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32B345B-E189-4B5A-AAF2-E0DE9785DDCC}"/>
              </a:ext>
            </a:extLst>
          </p:cNvPr>
          <p:cNvSpPr txBox="1"/>
          <p:nvPr/>
        </p:nvSpPr>
        <p:spPr>
          <a:xfrm>
            <a:off x="5642747" y="2777343"/>
            <a:ext cx="675185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Adaptive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B5DF2C2-9311-4713-9929-843DA0EB7F9B}"/>
              </a:ext>
            </a:extLst>
          </p:cNvPr>
          <p:cNvSpPr txBox="1"/>
          <p:nvPr/>
        </p:nvSpPr>
        <p:spPr>
          <a:xfrm>
            <a:off x="1608964" y="4217425"/>
            <a:ext cx="702436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>
                <a:highlight>
                  <a:srgbClr val="C0C0C0"/>
                </a:highlight>
              </a:rPr>
              <a:t>metadata</a:t>
            </a:r>
          </a:p>
        </p:txBody>
      </p:sp>
      <p:pic>
        <p:nvPicPr>
          <p:cNvPr id="35" name="Graphic 34" descr="Pause with solid fill">
            <a:extLst>
              <a:ext uri="{FF2B5EF4-FFF2-40B4-BE49-F238E27FC236}">
                <a16:creationId xmlns:a16="http://schemas.microsoft.com/office/drawing/2014/main" id="{5448FFE8-7A19-4475-A8C0-72871DC6511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973594" y="1026129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90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loud 54">
            <a:extLst>
              <a:ext uri="{FF2B5EF4-FFF2-40B4-BE49-F238E27FC236}">
                <a16:creationId xmlns:a16="http://schemas.microsoft.com/office/drawing/2014/main" id="{872719B0-F5E7-473A-8C70-BDE06E4C839E}"/>
              </a:ext>
            </a:extLst>
          </p:cNvPr>
          <p:cNvSpPr/>
          <p:nvPr/>
        </p:nvSpPr>
        <p:spPr>
          <a:xfrm>
            <a:off x="6558877" y="4339629"/>
            <a:ext cx="2470128" cy="1457663"/>
          </a:xfrm>
          <a:prstGeom prst="cloud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A44F26-9FD6-4E94-B67D-320EFC68C05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53" y="2298322"/>
            <a:ext cx="440092" cy="1076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38F80C-3441-460F-8FB6-20FEA492A6A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4414" y="2547691"/>
            <a:ext cx="700881" cy="549517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PPT Live</a:t>
            </a:r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3795430" y="4341296"/>
            <a:ext cx="2470128" cy="1457663"/>
          </a:xfrm>
          <a:prstGeom prst="cloud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80157D-90EC-4395-BB82-CAE0B3D42020}"/>
              </a:ext>
            </a:extLst>
          </p:cNvPr>
          <p:cNvSpPr txBox="1"/>
          <p:nvPr/>
        </p:nvSpPr>
        <p:spPr>
          <a:xfrm>
            <a:off x="4660004" y="5425125"/>
            <a:ext cx="583814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AMS</a:t>
            </a:r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CC920CC4-907A-4E89-ABB3-F55E4565BA2F}"/>
              </a:ext>
            </a:extLst>
          </p:cNvPr>
          <p:cNvSpPr/>
          <p:nvPr/>
        </p:nvSpPr>
        <p:spPr>
          <a:xfrm>
            <a:off x="3084475" y="668852"/>
            <a:ext cx="5209347" cy="2816225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1D04D8-7905-49DC-9424-99703F8D49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11764" y="1186639"/>
            <a:ext cx="1553668" cy="924146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F7BBA59-C351-485C-85A7-58FEB7FF41A2}"/>
              </a:ext>
            </a:extLst>
          </p:cNvPr>
          <p:cNvSpPr txBox="1"/>
          <p:nvPr/>
        </p:nvSpPr>
        <p:spPr>
          <a:xfrm>
            <a:off x="4981700" y="872240"/>
            <a:ext cx="665567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ODSP</a:t>
            </a:r>
          </a:p>
        </p:txBody>
      </p:sp>
      <p:pic>
        <p:nvPicPr>
          <p:cNvPr id="24" name="Graphic 23" descr="Robot with solid fill">
            <a:extLst>
              <a:ext uri="{FF2B5EF4-FFF2-40B4-BE49-F238E27FC236}">
                <a16:creationId xmlns:a16="http://schemas.microsoft.com/office/drawing/2014/main" id="{2AD839ED-1D84-4CAC-87A1-F7E5EE32E5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272348" y="4514417"/>
            <a:ext cx="1111419" cy="111141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4E98261-4765-472F-BF4E-7A480A7479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8607" y="4430731"/>
            <a:ext cx="817000" cy="46589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B180783-2F2E-41E9-8DD7-9FF6B1CF5529}"/>
              </a:ext>
            </a:extLst>
          </p:cNvPr>
          <p:cNvSpPr txBox="1"/>
          <p:nvPr/>
        </p:nvSpPr>
        <p:spPr>
          <a:xfrm>
            <a:off x="256741" y="3071892"/>
            <a:ext cx="511679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PPT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B86C297-6B75-45BF-9CC8-E869849F91E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6701" y="4391893"/>
            <a:ext cx="700881" cy="5495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2F057CE-D940-4DF0-A72F-3DC41D17603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85295" y="2589695"/>
            <a:ext cx="817000" cy="465893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23CFF68-0FB9-4F47-88D4-9E164E5D58C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081503" y="1759942"/>
            <a:ext cx="440092" cy="107676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625FD816-A84B-41B7-A179-E42BA52A5ABE}"/>
              </a:ext>
            </a:extLst>
          </p:cNvPr>
          <p:cNvSpPr txBox="1"/>
          <p:nvPr/>
        </p:nvSpPr>
        <p:spPr>
          <a:xfrm>
            <a:off x="4045709" y="2528925"/>
            <a:ext cx="511679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PPT</a:t>
            </a:r>
          </a:p>
        </p:txBody>
      </p:sp>
      <p:pic>
        <p:nvPicPr>
          <p:cNvPr id="36" name="Graphic 35" descr="Key with solid fill">
            <a:extLst>
              <a:ext uri="{FF2B5EF4-FFF2-40B4-BE49-F238E27FC236}">
                <a16:creationId xmlns:a16="http://schemas.microsoft.com/office/drawing/2014/main" id="{D42E7294-899A-40EB-A67F-A00B22F3D3E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5400000">
            <a:off x="2108020" y="2628174"/>
            <a:ext cx="388550" cy="388550"/>
          </a:xfrm>
          <a:prstGeom prst="rect">
            <a:avLst/>
          </a:prstGeom>
        </p:spPr>
      </p:pic>
      <p:pic>
        <p:nvPicPr>
          <p:cNvPr id="37" name="Graphic 36" descr="Key with solid fill">
            <a:extLst>
              <a:ext uri="{FF2B5EF4-FFF2-40B4-BE49-F238E27FC236}">
                <a16:creationId xmlns:a16="http://schemas.microsoft.com/office/drawing/2014/main" id="{CD5DE65E-F2BF-440F-A146-C724EF049E4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5400000">
            <a:off x="1572048" y="4527506"/>
            <a:ext cx="388550" cy="38855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1497F2C-A79C-42E7-A369-3520BE0105F9}"/>
              </a:ext>
            </a:extLst>
          </p:cNvPr>
          <p:cNvSpPr txBox="1"/>
          <p:nvPr/>
        </p:nvSpPr>
        <p:spPr>
          <a:xfrm>
            <a:off x="217744" y="4123428"/>
            <a:ext cx="1463157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Start recording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8EADC36-F23D-4657-BA0A-7CC82FF0500C}"/>
              </a:ext>
            </a:extLst>
          </p:cNvPr>
          <p:cNvSpPr txBox="1"/>
          <p:nvPr/>
        </p:nvSpPr>
        <p:spPr>
          <a:xfrm>
            <a:off x="255831" y="1993836"/>
            <a:ext cx="1421351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Share PPT Live</a:t>
            </a:r>
          </a:p>
        </p:txBody>
      </p:sp>
      <p:pic>
        <p:nvPicPr>
          <p:cNvPr id="40" name="Graphic 39" descr="Key with solid fill">
            <a:extLst>
              <a:ext uri="{FF2B5EF4-FFF2-40B4-BE49-F238E27FC236}">
                <a16:creationId xmlns:a16="http://schemas.microsoft.com/office/drawing/2014/main" id="{5E4D7ACE-1B7A-458E-B060-262D431EC5C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5400000">
            <a:off x="2377143" y="4612199"/>
            <a:ext cx="283755" cy="283755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62AC1705-1A9F-43C1-B696-C14D96DCD9A1}"/>
              </a:ext>
            </a:extLst>
          </p:cNvPr>
          <p:cNvSpPr txBox="1"/>
          <p:nvPr/>
        </p:nvSpPr>
        <p:spPr>
          <a:xfrm>
            <a:off x="4234989" y="4843127"/>
            <a:ext cx="615874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AMD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9282DB6-D448-4262-BB3E-5B53015B13AF}"/>
              </a:ext>
            </a:extLst>
          </p:cNvPr>
          <p:cNvSpPr txBox="1"/>
          <p:nvPr/>
        </p:nvSpPr>
        <p:spPr>
          <a:xfrm>
            <a:off x="5099210" y="4844515"/>
            <a:ext cx="588623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AMT</a:t>
            </a:r>
          </a:p>
        </p:txBody>
      </p:sp>
      <p:pic>
        <p:nvPicPr>
          <p:cNvPr id="43" name="Graphic 42" descr="Key with solid fill">
            <a:extLst>
              <a:ext uri="{FF2B5EF4-FFF2-40B4-BE49-F238E27FC236}">
                <a16:creationId xmlns:a16="http://schemas.microsoft.com/office/drawing/2014/main" id="{CF16ADD0-87A2-43EE-BC27-2443EF68169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5400000">
            <a:off x="4850863" y="4832610"/>
            <a:ext cx="283755" cy="28375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D135CDC-4EB9-4EB9-9739-DBAE5FF34E21}"/>
              </a:ext>
            </a:extLst>
          </p:cNvPr>
          <p:cNvCxnSpPr>
            <a:stCxn id="37" idx="0"/>
            <a:endCxn id="24" idx="1"/>
          </p:cNvCxnSpPr>
          <p:nvPr/>
        </p:nvCxnSpPr>
        <p:spPr>
          <a:xfrm>
            <a:off x="1960598" y="4721781"/>
            <a:ext cx="311750" cy="3483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579C03-B89B-4E09-9559-D12F87387D65}"/>
              </a:ext>
            </a:extLst>
          </p:cNvPr>
          <p:cNvCxnSpPr>
            <a:cxnSpLocks/>
            <a:stCxn id="24" idx="3"/>
            <a:endCxn id="13" idx="2"/>
          </p:cNvCxnSpPr>
          <p:nvPr/>
        </p:nvCxnSpPr>
        <p:spPr>
          <a:xfrm>
            <a:off x="3383767" y="5070127"/>
            <a:ext cx="41932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234A859-F440-4F79-A0A5-D2AC5324B956}"/>
              </a:ext>
            </a:extLst>
          </p:cNvPr>
          <p:cNvCxnSpPr>
            <a:stCxn id="36" idx="3"/>
            <a:endCxn id="24" idx="0"/>
          </p:cNvCxnSpPr>
          <p:nvPr/>
        </p:nvCxnSpPr>
        <p:spPr>
          <a:xfrm>
            <a:off x="2302295" y="3016724"/>
            <a:ext cx="525763" cy="1497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FD533C4-B3B6-4496-8DCF-D03683293735}"/>
              </a:ext>
            </a:extLst>
          </p:cNvPr>
          <p:cNvSpPr txBox="1"/>
          <p:nvPr/>
        </p:nvSpPr>
        <p:spPr>
          <a:xfrm>
            <a:off x="2425512" y="3403256"/>
            <a:ext cx="106150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PPT Link</a:t>
            </a:r>
          </a:p>
          <a:p>
            <a:pPr algn="ctr"/>
            <a:r>
              <a:rPr lang="en-US" sz="900" b="1" dirty="0" err="1">
                <a:solidFill>
                  <a:schemeClr val="accent6">
                    <a:lumMod val="75000"/>
                  </a:schemeClr>
                </a:solidFill>
              </a:rPr>
              <a:t>tempauth</a:t>
            </a:r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 token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425585B-3EEE-4FBE-88BF-29AB9903824B}"/>
              </a:ext>
            </a:extLst>
          </p:cNvPr>
          <p:cNvCxnSpPr>
            <a:stCxn id="33" idx="0"/>
            <a:endCxn id="34" idx="1"/>
          </p:cNvCxnSpPr>
          <p:nvPr/>
        </p:nvCxnSpPr>
        <p:spPr>
          <a:xfrm flipV="1">
            <a:off x="1893795" y="2298322"/>
            <a:ext cx="2187708" cy="291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loud 50">
            <a:extLst>
              <a:ext uri="{FF2B5EF4-FFF2-40B4-BE49-F238E27FC236}">
                <a16:creationId xmlns:a16="http://schemas.microsoft.com/office/drawing/2014/main" id="{359E65EA-7AF0-48FB-8B14-6FE86FC7AF85}"/>
              </a:ext>
            </a:extLst>
          </p:cNvPr>
          <p:cNvSpPr/>
          <p:nvPr/>
        </p:nvSpPr>
        <p:spPr>
          <a:xfrm>
            <a:off x="7340309" y="5344757"/>
            <a:ext cx="1025747" cy="468511"/>
          </a:xfrm>
          <a:prstGeom prst="cloud">
            <a:avLst/>
          </a:prstGeom>
        </p:spPr>
        <p:txBody>
          <a:bodyPr wrap="none" rtlCol="0">
            <a:spAutoFit/>
          </a:bodyPr>
          <a:lstStyle/>
          <a:p>
            <a:r>
              <a:rPr lang="en-US" sz="1400" b="1" dirty="0" err="1">
                <a:solidFill>
                  <a:schemeClr val="accent2">
                    <a:lumMod val="75000"/>
                  </a:schemeClr>
                </a:solidFill>
              </a:rPr>
              <a:t>MeTA</a:t>
            </a:r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6" name="Cloud 55">
            <a:extLst>
              <a:ext uri="{FF2B5EF4-FFF2-40B4-BE49-F238E27FC236}">
                <a16:creationId xmlns:a16="http://schemas.microsoft.com/office/drawing/2014/main" id="{D39C5594-886B-49AC-BCB0-0A9A6676A23E}"/>
              </a:ext>
            </a:extLst>
          </p:cNvPr>
          <p:cNvSpPr/>
          <p:nvPr/>
        </p:nvSpPr>
        <p:spPr>
          <a:xfrm>
            <a:off x="9389828" y="4229711"/>
            <a:ext cx="2470128" cy="1457663"/>
          </a:xfrm>
          <a:prstGeom prst="cloud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51878F9-8FDD-423E-900C-5B28349DD8C4}"/>
              </a:ext>
            </a:extLst>
          </p:cNvPr>
          <p:cNvCxnSpPr>
            <a:cxnSpLocks/>
            <a:stCxn id="13" idx="0"/>
            <a:endCxn id="55" idx="2"/>
          </p:cNvCxnSpPr>
          <p:nvPr/>
        </p:nvCxnSpPr>
        <p:spPr>
          <a:xfrm flipV="1">
            <a:off x="6263500" y="5068461"/>
            <a:ext cx="303039" cy="1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8A8A494-A9BF-4788-BA4D-D160D03C6E5B}"/>
              </a:ext>
            </a:extLst>
          </p:cNvPr>
          <p:cNvCxnSpPr>
            <a:cxnSpLocks/>
            <a:endCxn id="61" idx="0"/>
          </p:cNvCxnSpPr>
          <p:nvPr/>
        </p:nvCxnSpPr>
        <p:spPr>
          <a:xfrm>
            <a:off x="7262586" y="3097208"/>
            <a:ext cx="531355" cy="171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D857571A-F2B5-4ADF-AB49-9B42DAB557A8}"/>
              </a:ext>
            </a:extLst>
          </p:cNvPr>
          <p:cNvSpPr txBox="1"/>
          <p:nvPr/>
        </p:nvSpPr>
        <p:spPr>
          <a:xfrm>
            <a:off x="7272804" y="4807619"/>
            <a:ext cx="1042273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New Controller</a:t>
            </a:r>
          </a:p>
        </p:txBody>
      </p:sp>
      <p:sp>
        <p:nvSpPr>
          <p:cNvPr id="65" name="Cloud 64">
            <a:extLst>
              <a:ext uri="{FF2B5EF4-FFF2-40B4-BE49-F238E27FC236}">
                <a16:creationId xmlns:a16="http://schemas.microsoft.com/office/drawing/2014/main" id="{9C0D8BCB-1E3E-43F1-94D1-07D4DB1D791A}"/>
              </a:ext>
            </a:extLst>
          </p:cNvPr>
          <p:cNvSpPr/>
          <p:nvPr/>
        </p:nvSpPr>
        <p:spPr>
          <a:xfrm>
            <a:off x="10263539" y="5295440"/>
            <a:ext cx="781340" cy="468511"/>
          </a:xfrm>
          <a:prstGeom prst="cloud">
            <a:avLst/>
          </a:prstGeom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SAS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7113166-AD48-4BDD-933A-C871DCABEDD7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8315077" y="4888214"/>
            <a:ext cx="2055305" cy="348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CF10F85D-867E-43FE-86A9-3AD17D66F422}"/>
              </a:ext>
            </a:extLst>
          </p:cNvPr>
          <p:cNvSpPr txBox="1"/>
          <p:nvPr/>
        </p:nvSpPr>
        <p:spPr>
          <a:xfrm>
            <a:off x="10288902" y="4772798"/>
            <a:ext cx="671979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 err="1"/>
              <a:t>DocXRay</a:t>
            </a:r>
            <a:endParaRPr lang="en-US" sz="900" b="1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A6AB009-8CC7-4ECF-AE00-66F30B891B2A}"/>
              </a:ext>
            </a:extLst>
          </p:cNvPr>
          <p:cNvSpPr txBox="1"/>
          <p:nvPr/>
        </p:nvSpPr>
        <p:spPr>
          <a:xfrm>
            <a:off x="7455547" y="3512765"/>
            <a:ext cx="73930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Download</a:t>
            </a:r>
          </a:p>
          <a:p>
            <a:pPr algn="ctr"/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PPT</a:t>
            </a:r>
          </a:p>
        </p:txBody>
      </p:sp>
      <p:pic>
        <p:nvPicPr>
          <p:cNvPr id="69" name="Graphic 68" descr="Table with solid fill">
            <a:extLst>
              <a:ext uri="{FF2B5EF4-FFF2-40B4-BE49-F238E27FC236}">
                <a16:creationId xmlns:a16="http://schemas.microsoft.com/office/drawing/2014/main" id="{758957C5-AC0A-40A5-9C97-D1D3852E1F0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571833" y="1814095"/>
            <a:ext cx="914400" cy="914400"/>
          </a:xfrm>
          <a:prstGeom prst="rect">
            <a:avLst/>
          </a:prstGeom>
        </p:spPr>
      </p:pic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074715DF-1C4F-4EE8-AB79-E735EF3FDB21}"/>
              </a:ext>
            </a:extLst>
          </p:cNvPr>
          <p:cNvCxnSpPr>
            <a:cxnSpLocks/>
          </p:cNvCxnSpPr>
          <p:nvPr/>
        </p:nvCxnSpPr>
        <p:spPr>
          <a:xfrm flipV="1">
            <a:off x="5393521" y="2728495"/>
            <a:ext cx="654392" cy="2079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7EA76D49-997C-4E9C-B9E0-C9930CF7E788}"/>
              </a:ext>
            </a:extLst>
          </p:cNvPr>
          <p:cNvSpPr txBox="1"/>
          <p:nvPr/>
        </p:nvSpPr>
        <p:spPr>
          <a:xfrm>
            <a:off x="5844928" y="3626114"/>
            <a:ext cx="66556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Upload</a:t>
            </a:r>
          </a:p>
          <a:p>
            <a:pPr algn="ctr"/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Chapters</a:t>
            </a:r>
          </a:p>
        </p:txBody>
      </p:sp>
      <p:pic>
        <p:nvPicPr>
          <p:cNvPr id="79" name="Graphic 78" descr="Eject with solid fill">
            <a:extLst>
              <a:ext uri="{FF2B5EF4-FFF2-40B4-BE49-F238E27FC236}">
                <a16:creationId xmlns:a16="http://schemas.microsoft.com/office/drawing/2014/main" id="{2E4EF8E3-8FB3-42E7-9AB6-3812E328E66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0948677" y="1004548"/>
            <a:ext cx="656823" cy="656823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5DF54F91-96EE-4DDA-B270-3450B9791CF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613836" y="1145549"/>
            <a:ext cx="1949383" cy="977210"/>
          </a:xfrm>
          <a:prstGeom prst="rect">
            <a:avLst/>
          </a:prstGeom>
        </p:spPr>
      </p:pic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01ACBB6B-1356-4B31-A33F-8616B4FA09E3}"/>
              </a:ext>
            </a:extLst>
          </p:cNvPr>
          <p:cNvCxnSpPr>
            <a:stCxn id="19" idx="3"/>
            <a:endCxn id="82" idx="1"/>
          </p:cNvCxnSpPr>
          <p:nvPr/>
        </p:nvCxnSpPr>
        <p:spPr>
          <a:xfrm flipV="1">
            <a:off x="7665432" y="1634154"/>
            <a:ext cx="948404" cy="14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0448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043E480-6E28-C842-A55D-6A5BDB314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923" y="2798956"/>
            <a:ext cx="5246480" cy="137282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474058-6A30-D545-AE09-652E01B98DDF}"/>
              </a:ext>
            </a:extLst>
          </p:cNvPr>
          <p:cNvCxnSpPr>
            <a:cxnSpLocks/>
          </p:cNvCxnSpPr>
          <p:nvPr/>
        </p:nvCxnSpPr>
        <p:spPr>
          <a:xfrm>
            <a:off x="-197224" y="5204011"/>
            <a:ext cx="2151530" cy="1810871"/>
          </a:xfrm>
          <a:prstGeom prst="line">
            <a:avLst/>
          </a:prstGeom>
          <a:ln w="9525">
            <a:gradFill>
              <a:gsLst>
                <a:gs pos="0">
                  <a:srgbClr val="EDAE46"/>
                </a:gs>
                <a:gs pos="100000">
                  <a:srgbClr val="D02968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F1B367-44E3-C742-A738-932FD28800DE}"/>
              </a:ext>
            </a:extLst>
          </p:cNvPr>
          <p:cNvCxnSpPr>
            <a:cxnSpLocks/>
          </p:cNvCxnSpPr>
          <p:nvPr/>
        </p:nvCxnSpPr>
        <p:spPr>
          <a:xfrm flipH="1">
            <a:off x="9323294" y="-156883"/>
            <a:ext cx="2563906" cy="7171765"/>
          </a:xfrm>
          <a:prstGeom prst="line">
            <a:avLst/>
          </a:prstGeom>
          <a:ln w="9525">
            <a:gradFill>
              <a:gsLst>
                <a:gs pos="0">
                  <a:srgbClr val="EDAE46"/>
                </a:gs>
                <a:gs pos="100000">
                  <a:srgbClr val="D02968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442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7A44F26-9FD6-4E94-B67D-320EFC68C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1583" y="4435040"/>
            <a:ext cx="672849" cy="16462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38F80C-3441-460F-8FB6-20FEA492A6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368" y="4418013"/>
            <a:ext cx="1071563" cy="840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778C91-45E5-4284-88F1-DE10F1100A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2355850"/>
            <a:ext cx="728133" cy="40957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Teams meeting</a:t>
            </a:r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845E66-F6C3-481B-AE0E-0E41B0D713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0150" y="2483453"/>
            <a:ext cx="3467100" cy="29813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A3BD1A-06B1-4CB5-9717-3A1F164020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73941" y="2483453"/>
            <a:ext cx="3691156" cy="1862356"/>
          </a:xfrm>
          <a:prstGeom prst="rect">
            <a:avLst/>
          </a:prstGeom>
        </p:spPr>
      </p:pic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5480050" y="2876550"/>
            <a:ext cx="1936750" cy="1416050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CF12515-A087-4C45-A6E6-A81A36AE90BC}"/>
              </a:ext>
            </a:extLst>
          </p:cNvPr>
          <p:cNvSpPr/>
          <p:nvPr/>
        </p:nvSpPr>
        <p:spPr>
          <a:xfrm>
            <a:off x="6045145" y="3429000"/>
            <a:ext cx="711200" cy="25400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Zoom in with solid fill">
            <a:extLst>
              <a:ext uri="{FF2B5EF4-FFF2-40B4-BE49-F238E27FC236}">
                <a16:creationId xmlns:a16="http://schemas.microsoft.com/office/drawing/2014/main" id="{166588BC-2EA2-4297-A67B-0D675BA9351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408667" y="104775"/>
            <a:ext cx="556430" cy="55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452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8303ABC-CDCC-46FB-9CF7-6A72E3161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441" y="4403241"/>
            <a:ext cx="1858276" cy="11928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A44F26-9FD6-4E94-B67D-320EFC68C05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201583" y="4435040"/>
            <a:ext cx="672849" cy="16462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38F80C-3441-460F-8FB6-20FEA492A6A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664368" y="4418013"/>
            <a:ext cx="1071563" cy="840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778C91-45E5-4284-88F1-DE10F1100A1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3429000" y="2355850"/>
            <a:ext cx="728133" cy="40957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Teams meeting</a:t>
            </a:r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845E66-F6C3-481B-AE0E-0E41B0D713EC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</a:blip>
          <a:stretch>
            <a:fillRect/>
          </a:stretch>
        </p:blipFill>
        <p:spPr>
          <a:xfrm>
            <a:off x="1200150" y="2483453"/>
            <a:ext cx="3467100" cy="2981325"/>
          </a:xfrm>
          <a:prstGeom prst="rect">
            <a:avLst/>
          </a:prstGeom>
        </p:spPr>
      </p:pic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5480050" y="2876550"/>
            <a:ext cx="1936750" cy="1416050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CF12515-A087-4C45-A6E6-A81A36AE90BC}"/>
              </a:ext>
            </a:extLst>
          </p:cNvPr>
          <p:cNvSpPr/>
          <p:nvPr/>
        </p:nvSpPr>
        <p:spPr>
          <a:xfrm>
            <a:off x="6045145" y="3429000"/>
            <a:ext cx="711200" cy="25400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Zoom in with solid fill">
            <a:extLst>
              <a:ext uri="{FF2B5EF4-FFF2-40B4-BE49-F238E27FC236}">
                <a16:creationId xmlns:a16="http://schemas.microsoft.com/office/drawing/2014/main" id="{166588BC-2EA2-4297-A67B-0D675BA9351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58979" y="2391960"/>
            <a:ext cx="556430" cy="5564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78D665-7C43-42C6-9E46-7AD2D86C400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0884" y="5232285"/>
            <a:ext cx="1838582" cy="67160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8095F2D-1742-4F52-BA71-A280E9BA42B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92901" y="2560637"/>
            <a:ext cx="1838582" cy="6716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977FC6-A84D-429E-BC6F-2CD8F813F11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76090" y="951494"/>
            <a:ext cx="2390535" cy="15319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A3BD1A-06B1-4CB5-9717-3A1F164020A2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505484" y="2483453"/>
            <a:ext cx="3653662" cy="1531959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E1EB69-00B6-4B02-8599-7C3C5BF969EF}"/>
              </a:ext>
            </a:extLst>
          </p:cNvPr>
          <p:cNvPicPr>
            <a:picLocks noChangeAspect="1"/>
          </p:cNvPicPr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683625" y="3415297"/>
            <a:ext cx="2079305" cy="1659243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1EA408A-6386-4C11-A0BF-DDF547321332}"/>
              </a:ext>
            </a:extLst>
          </p:cNvPr>
          <p:cNvSpPr txBox="1"/>
          <p:nvPr/>
        </p:nvSpPr>
        <p:spPr>
          <a:xfrm>
            <a:off x="8975987" y="3615232"/>
            <a:ext cx="596638" cy="27699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2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ODSP</a:t>
            </a:r>
          </a:p>
        </p:txBody>
      </p:sp>
    </p:spTree>
    <p:extLst>
      <p:ext uri="{BB962C8B-B14F-4D97-AF65-F5344CB8AC3E}">
        <p14:creationId xmlns:p14="http://schemas.microsoft.com/office/powerpoint/2010/main" val="2592252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7A44F26-9FD6-4E94-B67D-320EFC68C05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957827" y="4083219"/>
            <a:ext cx="440092" cy="1076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38F80C-3441-460F-8FB6-20FEA492A6A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85693" y="3743538"/>
            <a:ext cx="700881" cy="5495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778C91-45E5-4284-88F1-DE10F1100A1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921667" y="2545974"/>
            <a:ext cx="476252" cy="2678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Teams meeting</a:t>
            </a:r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845E66-F6C3-481B-AE0E-0E41B0D713EC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</a:blip>
          <a:stretch>
            <a:fillRect/>
          </a:stretch>
        </p:blipFill>
        <p:spPr>
          <a:xfrm>
            <a:off x="588343" y="2543992"/>
            <a:ext cx="2267736" cy="1950004"/>
          </a:xfrm>
          <a:prstGeom prst="rect">
            <a:avLst/>
          </a:prstGeom>
        </p:spPr>
      </p:pic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2618434" y="3032072"/>
            <a:ext cx="2782839" cy="2454327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CF12515-A087-4C45-A6E6-A81A36AE90BC}"/>
              </a:ext>
            </a:extLst>
          </p:cNvPr>
          <p:cNvSpPr/>
          <p:nvPr/>
        </p:nvSpPr>
        <p:spPr>
          <a:xfrm>
            <a:off x="5468255" y="3956219"/>
            <a:ext cx="711200" cy="25400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Zoom in with solid fill">
            <a:extLst>
              <a:ext uri="{FF2B5EF4-FFF2-40B4-BE49-F238E27FC236}">
                <a16:creationId xmlns:a16="http://schemas.microsoft.com/office/drawing/2014/main" id="{166588BC-2EA2-4297-A67B-0D675BA935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149323" y="2146830"/>
            <a:ext cx="556430" cy="5564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977FC6-A84D-429E-BC6F-2CD8F813F11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36492" y="3144479"/>
            <a:ext cx="1814302" cy="1162684"/>
          </a:xfrm>
          <a:prstGeom prst="rect">
            <a:avLst/>
          </a:prstGeom>
        </p:spPr>
      </p:pic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529450" y="2410028"/>
            <a:ext cx="1111419" cy="1111419"/>
          </a:xfrm>
          <a:prstGeom prst="rect">
            <a:avLst/>
          </a:prstGeom>
        </p:spPr>
      </p:pic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396755" y="3638393"/>
            <a:ext cx="501650" cy="5016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B80157D-90EC-4395-BB82-CAE0B3D42020}"/>
              </a:ext>
            </a:extLst>
          </p:cNvPr>
          <p:cNvSpPr txBox="1"/>
          <p:nvPr/>
        </p:nvSpPr>
        <p:spPr>
          <a:xfrm>
            <a:off x="3656877" y="4710827"/>
            <a:ext cx="583814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AMS</a:t>
            </a:r>
          </a:p>
        </p:txBody>
      </p:sp>
      <p:pic>
        <p:nvPicPr>
          <p:cNvPr id="25" name="Graphic 24" descr="Vlog with solid fill">
            <a:extLst>
              <a:ext uri="{FF2B5EF4-FFF2-40B4-BE49-F238E27FC236}">
                <a16:creationId xmlns:a16="http://schemas.microsoft.com/office/drawing/2014/main" id="{338C47C3-206E-4E45-9469-E2C955D5921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556119" y="3901591"/>
            <a:ext cx="501650" cy="501650"/>
          </a:xfrm>
          <a:prstGeom prst="rect">
            <a:avLst/>
          </a:prstGeom>
        </p:spPr>
      </p:pic>
      <p:pic>
        <p:nvPicPr>
          <p:cNvPr id="26" name="Graphic 25" descr="Vlog with solid fill">
            <a:extLst>
              <a:ext uri="{FF2B5EF4-FFF2-40B4-BE49-F238E27FC236}">
                <a16:creationId xmlns:a16="http://schemas.microsoft.com/office/drawing/2014/main" id="{2B982166-BAE7-4714-BE1B-8C328625B6E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739041" y="4152416"/>
            <a:ext cx="501650" cy="501650"/>
          </a:xfrm>
          <a:prstGeom prst="rect">
            <a:avLst/>
          </a:prstGeom>
        </p:spPr>
      </p:pic>
      <p:sp>
        <p:nvSpPr>
          <p:cNvPr id="31" name="Cloud 30">
            <a:extLst>
              <a:ext uri="{FF2B5EF4-FFF2-40B4-BE49-F238E27FC236}">
                <a16:creationId xmlns:a16="http://schemas.microsoft.com/office/drawing/2014/main" id="{CC920CC4-907A-4E89-ABB3-F55E4565BA2F}"/>
              </a:ext>
            </a:extLst>
          </p:cNvPr>
          <p:cNvSpPr/>
          <p:nvPr/>
        </p:nvSpPr>
        <p:spPr>
          <a:xfrm>
            <a:off x="6179455" y="2670175"/>
            <a:ext cx="3237883" cy="2816225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1D04D8-7905-49DC-9424-99703F8D494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45236" y="3368909"/>
            <a:ext cx="1553668" cy="924146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</p:pic>
      <p:pic>
        <p:nvPicPr>
          <p:cNvPr id="30" name="Graphic 29" descr="Vlog with solid fill">
            <a:extLst>
              <a:ext uri="{FF2B5EF4-FFF2-40B4-BE49-F238E27FC236}">
                <a16:creationId xmlns:a16="http://schemas.microsoft.com/office/drawing/2014/main" id="{9371A3BB-64E0-4F6F-93B0-0FEF1DAFB1A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99489" y="3583261"/>
            <a:ext cx="969165" cy="9691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2274813-4523-4B95-8794-5ACE9DB8C07E}"/>
              </a:ext>
            </a:extLst>
          </p:cNvPr>
          <p:cNvSpPr txBox="1"/>
          <p:nvPr/>
        </p:nvSpPr>
        <p:spPr>
          <a:xfrm>
            <a:off x="9936492" y="4762351"/>
            <a:ext cx="397866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1P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7BBA59-C351-485C-85A7-58FEB7FF41A2}"/>
              </a:ext>
            </a:extLst>
          </p:cNvPr>
          <p:cNvSpPr txBox="1"/>
          <p:nvPr/>
        </p:nvSpPr>
        <p:spPr>
          <a:xfrm>
            <a:off x="6851938" y="4832350"/>
            <a:ext cx="665567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ODSP</a:t>
            </a:r>
          </a:p>
        </p:txBody>
      </p:sp>
    </p:spTree>
    <p:extLst>
      <p:ext uri="{BB962C8B-B14F-4D97-AF65-F5344CB8AC3E}">
        <p14:creationId xmlns:p14="http://schemas.microsoft.com/office/powerpoint/2010/main" val="2742834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Call recorder</a:t>
            </a:r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7437247" y="2428232"/>
            <a:ext cx="2782839" cy="2454327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85630" y="3189734"/>
            <a:ext cx="1111419" cy="1111419"/>
          </a:xfrm>
          <a:prstGeom prst="rect">
            <a:avLst/>
          </a:prstGeom>
        </p:spPr>
      </p:pic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15568" y="3034553"/>
            <a:ext cx="501650" cy="5016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B80157D-90EC-4395-BB82-CAE0B3D42020}"/>
              </a:ext>
            </a:extLst>
          </p:cNvPr>
          <p:cNvSpPr txBox="1"/>
          <p:nvPr/>
        </p:nvSpPr>
        <p:spPr>
          <a:xfrm>
            <a:off x="8475690" y="4106987"/>
            <a:ext cx="583814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AMS</a:t>
            </a:r>
          </a:p>
        </p:txBody>
      </p:sp>
      <p:pic>
        <p:nvPicPr>
          <p:cNvPr id="25" name="Graphic 24" descr="Vlog with solid fill">
            <a:extLst>
              <a:ext uri="{FF2B5EF4-FFF2-40B4-BE49-F238E27FC236}">
                <a16:creationId xmlns:a16="http://schemas.microsoft.com/office/drawing/2014/main" id="{338C47C3-206E-4E45-9469-E2C955D592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74932" y="3297751"/>
            <a:ext cx="501650" cy="501650"/>
          </a:xfrm>
          <a:prstGeom prst="rect">
            <a:avLst/>
          </a:prstGeom>
        </p:spPr>
      </p:pic>
      <p:pic>
        <p:nvPicPr>
          <p:cNvPr id="26" name="Graphic 25" descr="Vlog with solid fill">
            <a:extLst>
              <a:ext uri="{FF2B5EF4-FFF2-40B4-BE49-F238E27FC236}">
                <a16:creationId xmlns:a16="http://schemas.microsoft.com/office/drawing/2014/main" id="{2B982166-BAE7-4714-BE1B-8C328625B6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57854" y="3548576"/>
            <a:ext cx="501650" cy="501650"/>
          </a:xfrm>
          <a:prstGeom prst="rect">
            <a:avLst/>
          </a:prstGeom>
        </p:spPr>
      </p:pic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DFACAAA8-9817-4EE0-BCC7-EE2B499D07DB}"/>
              </a:ext>
            </a:extLst>
          </p:cNvPr>
          <p:cNvSpPr/>
          <p:nvPr/>
        </p:nvSpPr>
        <p:spPr>
          <a:xfrm>
            <a:off x="4241339" y="1397490"/>
            <a:ext cx="3195908" cy="1420543"/>
          </a:xfrm>
          <a:prstGeom prst="cloudCallout">
            <a:avLst>
              <a:gd name="adj1" fmla="val -46451"/>
              <a:gd name="adj2" fmla="val 8351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When you click record, I will join to the call and record media data received from the Media Processor.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0A68A4-F37F-40C8-96B2-F51720FCB5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875" y="3481803"/>
            <a:ext cx="817000" cy="465893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012E63D-3442-4F08-9F56-F79A65C5A7CF}"/>
              </a:ext>
            </a:extLst>
          </p:cNvPr>
          <p:cNvSpPr/>
          <p:nvPr/>
        </p:nvSpPr>
        <p:spPr>
          <a:xfrm>
            <a:off x="1716136" y="3218833"/>
            <a:ext cx="1365250" cy="43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Media Processor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CC8CE58-4A28-4F1A-86D9-626DE9B86552}"/>
              </a:ext>
            </a:extLst>
          </p:cNvPr>
          <p:cNvSpPr/>
          <p:nvPr/>
        </p:nvSpPr>
        <p:spPr>
          <a:xfrm>
            <a:off x="1716136" y="3820629"/>
            <a:ext cx="1365250" cy="43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NG Call Controller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3035910-B356-4015-9032-FFC1FDA9EF2C}"/>
              </a:ext>
            </a:extLst>
          </p:cNvPr>
          <p:cNvCxnSpPr>
            <a:stCxn id="6" idx="3"/>
            <a:endCxn id="15" idx="1"/>
          </p:cNvCxnSpPr>
          <p:nvPr/>
        </p:nvCxnSpPr>
        <p:spPr>
          <a:xfrm flipV="1">
            <a:off x="1031875" y="3437115"/>
            <a:ext cx="684261" cy="2776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BFCB0B1B-8F10-4687-8DCB-5E190CC83EB0}"/>
              </a:ext>
            </a:extLst>
          </p:cNvPr>
          <p:cNvCxnSpPr>
            <a:stCxn id="6" idx="3"/>
            <a:endCxn id="28" idx="1"/>
          </p:cNvCxnSpPr>
          <p:nvPr/>
        </p:nvCxnSpPr>
        <p:spPr>
          <a:xfrm>
            <a:off x="1031875" y="3714750"/>
            <a:ext cx="684261" cy="3241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E538614-C68F-4460-996B-F4873389FC37}"/>
              </a:ext>
            </a:extLst>
          </p:cNvPr>
          <p:cNvSpPr txBox="1"/>
          <p:nvPr/>
        </p:nvSpPr>
        <p:spPr>
          <a:xfrm>
            <a:off x="913919" y="3191617"/>
            <a:ext cx="862737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Audio/video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7AA705-62C8-49E9-AE22-3701507386F0}"/>
              </a:ext>
            </a:extLst>
          </p:cNvPr>
          <p:cNvSpPr txBox="1"/>
          <p:nvPr/>
        </p:nvSpPr>
        <p:spPr>
          <a:xfrm>
            <a:off x="1089311" y="4024383"/>
            <a:ext cx="569387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Signals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C45F3C06-B937-458B-8DE8-09341C4BE681}"/>
              </a:ext>
            </a:extLst>
          </p:cNvPr>
          <p:cNvCxnSpPr>
            <a:stCxn id="15" idx="3"/>
            <a:endCxn id="8" idx="1"/>
          </p:cNvCxnSpPr>
          <p:nvPr/>
        </p:nvCxnSpPr>
        <p:spPr>
          <a:xfrm>
            <a:off x="3081386" y="3437115"/>
            <a:ext cx="604244" cy="3083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F81C3366-B3D2-4590-A65C-617A7F77C226}"/>
              </a:ext>
            </a:extLst>
          </p:cNvPr>
          <p:cNvCxnSpPr>
            <a:stCxn id="28" idx="3"/>
            <a:endCxn id="8" idx="1"/>
          </p:cNvCxnSpPr>
          <p:nvPr/>
        </p:nvCxnSpPr>
        <p:spPr>
          <a:xfrm flipV="1">
            <a:off x="3081386" y="3745444"/>
            <a:ext cx="604244" cy="2934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loud 36">
            <a:extLst>
              <a:ext uri="{FF2B5EF4-FFF2-40B4-BE49-F238E27FC236}">
                <a16:creationId xmlns:a16="http://schemas.microsoft.com/office/drawing/2014/main" id="{FB7A0152-65DD-49BC-8513-D516BBC2CE28}"/>
              </a:ext>
            </a:extLst>
          </p:cNvPr>
          <p:cNvSpPr/>
          <p:nvPr/>
        </p:nvSpPr>
        <p:spPr>
          <a:xfrm>
            <a:off x="260350" y="4716809"/>
            <a:ext cx="3980989" cy="1214091"/>
          </a:xfrm>
          <a:prstGeom prst="clou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Establishing call</a:t>
            </a:r>
          </a:p>
          <a:p>
            <a:pPr algn="ctr"/>
            <a:r>
              <a:rPr lang="en-US" sz="1000" dirty="0"/>
              <a:t>Managing call state</a:t>
            </a:r>
          </a:p>
          <a:p>
            <a:pPr algn="ctr"/>
            <a:r>
              <a:rPr lang="en-US" sz="1000" dirty="0"/>
              <a:t>Who is in the call</a:t>
            </a:r>
          </a:p>
          <a:p>
            <a:pPr algn="ctr"/>
            <a:r>
              <a:rPr lang="en-US" sz="1000" dirty="0"/>
              <a:t>Signaling to start recording</a:t>
            </a:r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084A04AE-3DC5-4972-9646-F6423343D5CC}"/>
              </a:ext>
            </a:extLst>
          </p:cNvPr>
          <p:cNvSpPr/>
          <p:nvPr/>
        </p:nvSpPr>
        <p:spPr>
          <a:xfrm>
            <a:off x="360861" y="2000434"/>
            <a:ext cx="3880478" cy="1041502"/>
          </a:xfrm>
          <a:prstGeom prst="clou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Audio data – mixing and distributing</a:t>
            </a:r>
          </a:p>
          <a:p>
            <a:pPr algn="ctr"/>
            <a:r>
              <a:rPr lang="en-US" sz="1000" dirty="0"/>
              <a:t>Video data – distributing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717A04BE-A146-4A1B-AC08-A9DACC092FD1}"/>
              </a:ext>
            </a:extLst>
          </p:cNvPr>
          <p:cNvSpPr/>
          <p:nvPr/>
        </p:nvSpPr>
        <p:spPr>
          <a:xfrm>
            <a:off x="3348674" y="3822216"/>
            <a:ext cx="734375" cy="28477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600" dirty="0"/>
              <a:t>Roster</a:t>
            </a:r>
          </a:p>
          <a:p>
            <a:r>
              <a:rPr lang="en-US" sz="600" dirty="0"/>
              <a:t>- Data Modality</a:t>
            </a:r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A92B232F-7DBD-43FB-96C7-7027D68E6955}"/>
              </a:ext>
            </a:extLst>
          </p:cNvPr>
          <p:cNvSpPr/>
          <p:nvPr/>
        </p:nvSpPr>
        <p:spPr>
          <a:xfrm>
            <a:off x="10687491" y="3003834"/>
            <a:ext cx="1469857" cy="1164812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ODSP</a:t>
            </a:r>
          </a:p>
        </p:txBody>
      </p:sp>
      <p:pic>
        <p:nvPicPr>
          <p:cNvPr id="45" name="Graphic 44" descr="Online meeting with solid fill">
            <a:extLst>
              <a:ext uri="{FF2B5EF4-FFF2-40B4-BE49-F238E27FC236}">
                <a16:creationId xmlns:a16="http://schemas.microsoft.com/office/drawing/2014/main" id="{DCFF195D-32CE-48C1-BDDE-2F7C3590B7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890309" y="3363429"/>
            <a:ext cx="914400" cy="914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37BC95A-F263-4A30-933C-E42365CD5DE9}"/>
              </a:ext>
            </a:extLst>
          </p:cNvPr>
          <p:cNvSpPr txBox="1"/>
          <p:nvPr/>
        </p:nvSpPr>
        <p:spPr>
          <a:xfrm>
            <a:off x="4709353" y="4230098"/>
            <a:ext cx="127631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/>
              <a:t>Composing video</a:t>
            </a:r>
          </a:p>
          <a:p>
            <a:pPr algn="ctr"/>
            <a:r>
              <a:rPr lang="en-US" sz="900" b="1" dirty="0"/>
              <a:t>based on modalities</a:t>
            </a: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C8C2D9E5-5B85-49B7-B010-60B07B768A47}"/>
              </a:ext>
            </a:extLst>
          </p:cNvPr>
          <p:cNvSpPr/>
          <p:nvPr/>
        </p:nvSpPr>
        <p:spPr>
          <a:xfrm>
            <a:off x="6375400" y="3714749"/>
            <a:ext cx="594442" cy="232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AE20464-1862-493C-A4A8-DB1C7A6A18FF}"/>
              </a:ext>
            </a:extLst>
          </p:cNvPr>
          <p:cNvSpPr txBox="1"/>
          <p:nvPr/>
        </p:nvSpPr>
        <p:spPr>
          <a:xfrm>
            <a:off x="6016471" y="4250146"/>
            <a:ext cx="126669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/>
              <a:t>Exporting in chunks</a:t>
            </a:r>
          </a:p>
          <a:p>
            <a:pPr algn="ctr"/>
            <a:r>
              <a:rPr lang="en-US" sz="900" b="1" dirty="0"/>
              <a:t>(video fragments)</a:t>
            </a:r>
          </a:p>
        </p:txBody>
      </p:sp>
    </p:spTree>
    <p:extLst>
      <p:ext uri="{BB962C8B-B14F-4D97-AF65-F5344CB8AC3E}">
        <p14:creationId xmlns:p14="http://schemas.microsoft.com/office/powerpoint/2010/main" val="29625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Call recorder</a:t>
            </a:r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7437247" y="2428232"/>
            <a:ext cx="2782839" cy="2454327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85630" y="3189734"/>
            <a:ext cx="1111419" cy="1111419"/>
          </a:xfrm>
          <a:prstGeom prst="rect">
            <a:avLst/>
          </a:prstGeom>
        </p:spPr>
      </p:pic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15568" y="3034553"/>
            <a:ext cx="501650" cy="5016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B80157D-90EC-4395-BB82-CAE0B3D42020}"/>
              </a:ext>
            </a:extLst>
          </p:cNvPr>
          <p:cNvSpPr txBox="1"/>
          <p:nvPr/>
        </p:nvSpPr>
        <p:spPr>
          <a:xfrm>
            <a:off x="8475690" y="4106987"/>
            <a:ext cx="583814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AMS</a:t>
            </a:r>
          </a:p>
        </p:txBody>
      </p:sp>
      <p:pic>
        <p:nvPicPr>
          <p:cNvPr id="25" name="Graphic 24" descr="Vlog with solid fill">
            <a:extLst>
              <a:ext uri="{FF2B5EF4-FFF2-40B4-BE49-F238E27FC236}">
                <a16:creationId xmlns:a16="http://schemas.microsoft.com/office/drawing/2014/main" id="{338C47C3-206E-4E45-9469-E2C955D592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74932" y="3297751"/>
            <a:ext cx="501650" cy="501650"/>
          </a:xfrm>
          <a:prstGeom prst="rect">
            <a:avLst/>
          </a:prstGeom>
        </p:spPr>
      </p:pic>
      <p:pic>
        <p:nvPicPr>
          <p:cNvPr id="26" name="Graphic 25" descr="Vlog with solid fill">
            <a:extLst>
              <a:ext uri="{FF2B5EF4-FFF2-40B4-BE49-F238E27FC236}">
                <a16:creationId xmlns:a16="http://schemas.microsoft.com/office/drawing/2014/main" id="{2B982166-BAE7-4714-BE1B-8C328625B6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57854" y="3548576"/>
            <a:ext cx="501650" cy="5016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0A68A4-F37F-40C8-96B2-F51720FCB5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875" y="3481803"/>
            <a:ext cx="817000" cy="465893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012E63D-3442-4F08-9F56-F79A65C5A7CF}"/>
              </a:ext>
            </a:extLst>
          </p:cNvPr>
          <p:cNvSpPr/>
          <p:nvPr/>
        </p:nvSpPr>
        <p:spPr>
          <a:xfrm>
            <a:off x="1716136" y="3218833"/>
            <a:ext cx="1365250" cy="43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Media Processor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CC8CE58-4A28-4F1A-86D9-626DE9B86552}"/>
              </a:ext>
            </a:extLst>
          </p:cNvPr>
          <p:cNvSpPr/>
          <p:nvPr/>
        </p:nvSpPr>
        <p:spPr>
          <a:xfrm>
            <a:off x="1716136" y="3820629"/>
            <a:ext cx="1365250" cy="43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NG Call Controller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3035910-B356-4015-9032-FFC1FDA9EF2C}"/>
              </a:ext>
            </a:extLst>
          </p:cNvPr>
          <p:cNvCxnSpPr>
            <a:stCxn id="6" idx="3"/>
            <a:endCxn id="15" idx="1"/>
          </p:cNvCxnSpPr>
          <p:nvPr/>
        </p:nvCxnSpPr>
        <p:spPr>
          <a:xfrm flipV="1">
            <a:off x="1031875" y="3437115"/>
            <a:ext cx="684261" cy="2776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BFCB0B1B-8F10-4687-8DCB-5E190CC83EB0}"/>
              </a:ext>
            </a:extLst>
          </p:cNvPr>
          <p:cNvCxnSpPr>
            <a:stCxn id="6" idx="3"/>
            <a:endCxn id="28" idx="1"/>
          </p:cNvCxnSpPr>
          <p:nvPr/>
        </p:nvCxnSpPr>
        <p:spPr>
          <a:xfrm>
            <a:off x="1031875" y="3714750"/>
            <a:ext cx="684261" cy="3241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E538614-C68F-4460-996B-F4873389FC37}"/>
              </a:ext>
            </a:extLst>
          </p:cNvPr>
          <p:cNvSpPr txBox="1"/>
          <p:nvPr/>
        </p:nvSpPr>
        <p:spPr>
          <a:xfrm>
            <a:off x="913919" y="3191617"/>
            <a:ext cx="862737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Audio/video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7AA705-62C8-49E9-AE22-3701507386F0}"/>
              </a:ext>
            </a:extLst>
          </p:cNvPr>
          <p:cNvSpPr txBox="1"/>
          <p:nvPr/>
        </p:nvSpPr>
        <p:spPr>
          <a:xfrm>
            <a:off x="1089311" y="4024383"/>
            <a:ext cx="569387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Signals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C45F3C06-B937-458B-8DE8-09341C4BE681}"/>
              </a:ext>
            </a:extLst>
          </p:cNvPr>
          <p:cNvCxnSpPr>
            <a:stCxn id="15" idx="3"/>
            <a:endCxn id="8" idx="1"/>
          </p:cNvCxnSpPr>
          <p:nvPr/>
        </p:nvCxnSpPr>
        <p:spPr>
          <a:xfrm>
            <a:off x="3081386" y="3437115"/>
            <a:ext cx="604244" cy="3083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F81C3366-B3D2-4590-A65C-617A7F77C226}"/>
              </a:ext>
            </a:extLst>
          </p:cNvPr>
          <p:cNvCxnSpPr>
            <a:stCxn id="28" idx="3"/>
            <a:endCxn id="8" idx="1"/>
          </p:cNvCxnSpPr>
          <p:nvPr/>
        </p:nvCxnSpPr>
        <p:spPr>
          <a:xfrm flipV="1">
            <a:off x="3081386" y="3745444"/>
            <a:ext cx="604244" cy="2934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717A04BE-A146-4A1B-AC08-A9DACC092FD1}"/>
              </a:ext>
            </a:extLst>
          </p:cNvPr>
          <p:cNvSpPr/>
          <p:nvPr/>
        </p:nvSpPr>
        <p:spPr>
          <a:xfrm>
            <a:off x="3436089" y="3822216"/>
            <a:ext cx="553221" cy="2315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600" dirty="0"/>
              <a:t>Roster</a:t>
            </a:r>
          </a:p>
          <a:p>
            <a:r>
              <a:rPr lang="en-US" sz="600" dirty="0"/>
              <a:t>- Modality</a:t>
            </a:r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A92B232F-7DBD-43FB-96C7-7027D68E6955}"/>
              </a:ext>
            </a:extLst>
          </p:cNvPr>
          <p:cNvSpPr/>
          <p:nvPr/>
        </p:nvSpPr>
        <p:spPr>
          <a:xfrm>
            <a:off x="10687491" y="3003834"/>
            <a:ext cx="1469857" cy="1164812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ODSP</a:t>
            </a:r>
          </a:p>
        </p:txBody>
      </p:sp>
      <p:pic>
        <p:nvPicPr>
          <p:cNvPr id="45" name="Graphic 44" descr="Online meeting with solid fill">
            <a:extLst>
              <a:ext uri="{FF2B5EF4-FFF2-40B4-BE49-F238E27FC236}">
                <a16:creationId xmlns:a16="http://schemas.microsoft.com/office/drawing/2014/main" id="{DCFF195D-32CE-48C1-BDDE-2F7C3590B7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890309" y="3363429"/>
            <a:ext cx="914400" cy="914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37BC95A-F263-4A30-933C-E42365CD5DE9}"/>
              </a:ext>
            </a:extLst>
          </p:cNvPr>
          <p:cNvSpPr txBox="1"/>
          <p:nvPr/>
        </p:nvSpPr>
        <p:spPr>
          <a:xfrm>
            <a:off x="4709353" y="4230098"/>
            <a:ext cx="127631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/>
              <a:t>Composing video</a:t>
            </a:r>
          </a:p>
          <a:p>
            <a:pPr algn="ctr"/>
            <a:r>
              <a:rPr lang="en-US" sz="900" b="1" dirty="0"/>
              <a:t>based on modalities</a:t>
            </a: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C8C2D9E5-5B85-49B7-B010-60B07B768A47}"/>
              </a:ext>
            </a:extLst>
          </p:cNvPr>
          <p:cNvSpPr/>
          <p:nvPr/>
        </p:nvSpPr>
        <p:spPr>
          <a:xfrm>
            <a:off x="6375400" y="3714749"/>
            <a:ext cx="594442" cy="232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B5F6BD1-A068-4729-9C68-EB57F2DE82C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0861" y="4921961"/>
            <a:ext cx="1838582" cy="671606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1B254B9-2C7F-4999-BB12-17381CBF3EB3}"/>
              </a:ext>
            </a:extLst>
          </p:cNvPr>
          <p:cNvSpPr/>
          <p:nvPr/>
        </p:nvSpPr>
        <p:spPr>
          <a:xfrm>
            <a:off x="3558714" y="5076594"/>
            <a:ext cx="1365250" cy="43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Chat Service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44D1CD9-9B70-4D32-98A3-4DA2AAEB76B1}"/>
              </a:ext>
            </a:extLst>
          </p:cNvPr>
          <p:cNvCxnSpPr>
            <a:stCxn id="8" idx="2"/>
          </p:cNvCxnSpPr>
          <p:nvPr/>
        </p:nvCxnSpPr>
        <p:spPr>
          <a:xfrm flipH="1">
            <a:off x="4241339" y="4301153"/>
            <a:ext cx="1" cy="6708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5260B17-F6BD-44D4-8592-86D1CB13F4CC}"/>
              </a:ext>
            </a:extLst>
          </p:cNvPr>
          <p:cNvCxnSpPr>
            <a:stCxn id="32" idx="1"/>
          </p:cNvCxnSpPr>
          <p:nvPr/>
        </p:nvCxnSpPr>
        <p:spPr>
          <a:xfrm flipH="1" flipV="1">
            <a:off x="2495550" y="5294875"/>
            <a:ext cx="106316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13A3F484-FB6A-44CB-995F-744FD9331BA7}"/>
              </a:ext>
            </a:extLst>
          </p:cNvPr>
          <p:cNvSpPr/>
          <p:nvPr/>
        </p:nvSpPr>
        <p:spPr>
          <a:xfrm>
            <a:off x="6823981" y="3052317"/>
            <a:ext cx="841838" cy="466121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PPT Live Events</a:t>
            </a:r>
          </a:p>
        </p:txBody>
      </p:sp>
      <p:sp>
        <p:nvSpPr>
          <p:cNvPr id="39" name="Speech Bubble: Rectangle 38">
            <a:extLst>
              <a:ext uri="{FF2B5EF4-FFF2-40B4-BE49-F238E27FC236}">
                <a16:creationId xmlns:a16="http://schemas.microsoft.com/office/drawing/2014/main" id="{B1F5765A-3C2A-4BA9-9DBB-9E51683F04C8}"/>
              </a:ext>
            </a:extLst>
          </p:cNvPr>
          <p:cNvSpPr/>
          <p:nvPr/>
        </p:nvSpPr>
        <p:spPr>
          <a:xfrm>
            <a:off x="6436045" y="2642570"/>
            <a:ext cx="841838" cy="466121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Video chunks</a:t>
            </a:r>
          </a:p>
        </p:txBody>
      </p:sp>
      <p:sp>
        <p:nvSpPr>
          <p:cNvPr id="42" name="Speech Bubble: Rectangle 41">
            <a:extLst>
              <a:ext uri="{FF2B5EF4-FFF2-40B4-BE49-F238E27FC236}">
                <a16:creationId xmlns:a16="http://schemas.microsoft.com/office/drawing/2014/main" id="{76905F0E-C48B-40D5-AC21-B2F4C90C6661}"/>
              </a:ext>
            </a:extLst>
          </p:cNvPr>
          <p:cNvSpPr/>
          <p:nvPr/>
        </p:nvSpPr>
        <p:spPr>
          <a:xfrm>
            <a:off x="6128004" y="2222408"/>
            <a:ext cx="841838" cy="466121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Metadata</a:t>
            </a:r>
          </a:p>
        </p:txBody>
      </p:sp>
      <p:pic>
        <p:nvPicPr>
          <p:cNvPr id="48" name="Graphic 47" descr="Zoom out with solid fill">
            <a:extLst>
              <a:ext uri="{FF2B5EF4-FFF2-40B4-BE49-F238E27FC236}">
                <a16:creationId xmlns:a16="http://schemas.microsoft.com/office/drawing/2014/main" id="{33FA57B8-5744-4084-8C41-96F2ABE6589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27675" y="104775"/>
            <a:ext cx="534899" cy="534899"/>
          </a:xfrm>
          <a:prstGeom prst="rect">
            <a:avLst/>
          </a:prstGeom>
        </p:spPr>
      </p:pic>
      <p:sp>
        <p:nvSpPr>
          <p:cNvPr id="35" name="Speech Bubble: Rectangle 34">
            <a:extLst>
              <a:ext uri="{FF2B5EF4-FFF2-40B4-BE49-F238E27FC236}">
                <a16:creationId xmlns:a16="http://schemas.microsoft.com/office/drawing/2014/main" id="{8D4AE120-DB1B-4683-9203-FD4AAC2AF74F}"/>
              </a:ext>
            </a:extLst>
          </p:cNvPr>
          <p:cNvSpPr/>
          <p:nvPr/>
        </p:nvSpPr>
        <p:spPr>
          <a:xfrm>
            <a:off x="5861106" y="1812661"/>
            <a:ext cx="841838" cy="466121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Roster</a:t>
            </a:r>
          </a:p>
        </p:txBody>
      </p:sp>
    </p:spTree>
    <p:extLst>
      <p:ext uri="{BB962C8B-B14F-4D97-AF65-F5344CB8AC3E}">
        <p14:creationId xmlns:p14="http://schemas.microsoft.com/office/powerpoint/2010/main" val="1216021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7A44F26-9FD6-4E94-B67D-320EFC68C05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957827" y="4083219"/>
            <a:ext cx="440092" cy="1076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38F80C-3441-460F-8FB6-20FEA492A6A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85693" y="3743538"/>
            <a:ext cx="700881" cy="5495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778C91-45E5-4284-88F1-DE10F1100A1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921667" y="2545974"/>
            <a:ext cx="476252" cy="2678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6649539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Teams meeting</a:t>
            </a:r>
          </a:p>
        </p:txBody>
      </p:sp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845E66-F6C3-481B-AE0E-0E41B0D713EC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</a:blip>
          <a:stretch>
            <a:fillRect/>
          </a:stretch>
        </p:blipFill>
        <p:spPr>
          <a:xfrm>
            <a:off x="588343" y="2543992"/>
            <a:ext cx="2267736" cy="1950004"/>
          </a:xfrm>
          <a:prstGeom prst="rect">
            <a:avLst/>
          </a:prstGeom>
        </p:spPr>
      </p:pic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2618434" y="3032072"/>
            <a:ext cx="2782839" cy="2454327"/>
          </a:xfrm>
          <a:prstGeom prst="cloud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CF12515-A087-4C45-A6E6-A81A36AE90BC}"/>
              </a:ext>
            </a:extLst>
          </p:cNvPr>
          <p:cNvSpPr/>
          <p:nvPr/>
        </p:nvSpPr>
        <p:spPr>
          <a:xfrm>
            <a:off x="5468255" y="3956219"/>
            <a:ext cx="711200" cy="25400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Zoom in with solid fill">
            <a:extLst>
              <a:ext uri="{FF2B5EF4-FFF2-40B4-BE49-F238E27FC236}">
                <a16:creationId xmlns:a16="http://schemas.microsoft.com/office/drawing/2014/main" id="{166588BC-2EA2-4297-A67B-0D675BA935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22734" y="3552767"/>
            <a:ext cx="556430" cy="5564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977FC6-A84D-429E-BC6F-2CD8F813F11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36492" y="3144479"/>
            <a:ext cx="1814302" cy="1162684"/>
          </a:xfrm>
          <a:prstGeom prst="rect">
            <a:avLst/>
          </a:prstGeom>
        </p:spPr>
      </p:pic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529450" y="2410028"/>
            <a:ext cx="1111419" cy="1111419"/>
          </a:xfrm>
          <a:prstGeom prst="rect">
            <a:avLst/>
          </a:prstGeom>
        </p:spPr>
      </p:pic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396755" y="3638393"/>
            <a:ext cx="501650" cy="5016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B80157D-90EC-4395-BB82-CAE0B3D42020}"/>
              </a:ext>
            </a:extLst>
          </p:cNvPr>
          <p:cNvSpPr txBox="1"/>
          <p:nvPr/>
        </p:nvSpPr>
        <p:spPr>
          <a:xfrm>
            <a:off x="3656877" y="4710827"/>
            <a:ext cx="583814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AMS</a:t>
            </a:r>
          </a:p>
        </p:txBody>
      </p:sp>
      <p:pic>
        <p:nvPicPr>
          <p:cNvPr id="25" name="Graphic 24" descr="Vlog with solid fill">
            <a:extLst>
              <a:ext uri="{FF2B5EF4-FFF2-40B4-BE49-F238E27FC236}">
                <a16:creationId xmlns:a16="http://schemas.microsoft.com/office/drawing/2014/main" id="{338C47C3-206E-4E45-9469-E2C955D5921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556119" y="3901591"/>
            <a:ext cx="501650" cy="501650"/>
          </a:xfrm>
          <a:prstGeom prst="rect">
            <a:avLst/>
          </a:prstGeom>
        </p:spPr>
      </p:pic>
      <p:pic>
        <p:nvPicPr>
          <p:cNvPr id="26" name="Graphic 25" descr="Vlog with solid fill">
            <a:extLst>
              <a:ext uri="{FF2B5EF4-FFF2-40B4-BE49-F238E27FC236}">
                <a16:creationId xmlns:a16="http://schemas.microsoft.com/office/drawing/2014/main" id="{2B982166-BAE7-4714-BE1B-8C328625B6E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739041" y="4152416"/>
            <a:ext cx="501650" cy="501650"/>
          </a:xfrm>
          <a:prstGeom prst="rect">
            <a:avLst/>
          </a:prstGeom>
        </p:spPr>
      </p:pic>
      <p:sp>
        <p:nvSpPr>
          <p:cNvPr id="31" name="Cloud 30">
            <a:extLst>
              <a:ext uri="{FF2B5EF4-FFF2-40B4-BE49-F238E27FC236}">
                <a16:creationId xmlns:a16="http://schemas.microsoft.com/office/drawing/2014/main" id="{CC920CC4-907A-4E89-ABB3-F55E4565BA2F}"/>
              </a:ext>
            </a:extLst>
          </p:cNvPr>
          <p:cNvSpPr/>
          <p:nvPr/>
        </p:nvSpPr>
        <p:spPr>
          <a:xfrm>
            <a:off x="6179455" y="2670175"/>
            <a:ext cx="3237883" cy="2816225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1D04D8-7905-49DC-9424-99703F8D494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45236" y="3368909"/>
            <a:ext cx="1553668" cy="924146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</p:pic>
      <p:pic>
        <p:nvPicPr>
          <p:cNvPr id="30" name="Graphic 29" descr="Vlog with solid fill">
            <a:extLst>
              <a:ext uri="{FF2B5EF4-FFF2-40B4-BE49-F238E27FC236}">
                <a16:creationId xmlns:a16="http://schemas.microsoft.com/office/drawing/2014/main" id="{9371A3BB-64E0-4F6F-93B0-0FEF1DAFB1A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99489" y="3583261"/>
            <a:ext cx="969165" cy="9691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2274813-4523-4B95-8794-5ACE9DB8C07E}"/>
              </a:ext>
            </a:extLst>
          </p:cNvPr>
          <p:cNvSpPr txBox="1"/>
          <p:nvPr/>
        </p:nvSpPr>
        <p:spPr>
          <a:xfrm>
            <a:off x="9936492" y="4762351"/>
            <a:ext cx="397866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1P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7BBA59-C351-485C-85A7-58FEB7FF41A2}"/>
              </a:ext>
            </a:extLst>
          </p:cNvPr>
          <p:cNvSpPr txBox="1"/>
          <p:nvPr/>
        </p:nvSpPr>
        <p:spPr>
          <a:xfrm>
            <a:off x="6851938" y="4832350"/>
            <a:ext cx="665567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ODSP</a:t>
            </a:r>
          </a:p>
        </p:txBody>
      </p:sp>
    </p:spTree>
    <p:extLst>
      <p:ext uri="{BB962C8B-B14F-4D97-AF65-F5344CB8AC3E}">
        <p14:creationId xmlns:p14="http://schemas.microsoft.com/office/powerpoint/2010/main" val="2896658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647700" y="1492250"/>
            <a:ext cx="8578850" cy="4727764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73" y="2263979"/>
            <a:ext cx="665976" cy="665976"/>
          </a:xfrm>
          <a:prstGeom prst="rect">
            <a:avLst/>
          </a:prstGeom>
        </p:spPr>
      </p:pic>
      <p:sp>
        <p:nvSpPr>
          <p:cNvPr id="24" name="Cloud 23">
            <a:extLst>
              <a:ext uri="{FF2B5EF4-FFF2-40B4-BE49-F238E27FC236}">
                <a16:creationId xmlns:a16="http://schemas.microsoft.com/office/drawing/2014/main" id="{CE7D2E5B-4D74-4D0C-A667-9F8CAE30CC15}"/>
              </a:ext>
            </a:extLst>
          </p:cNvPr>
          <p:cNvSpPr/>
          <p:nvPr/>
        </p:nvSpPr>
        <p:spPr>
          <a:xfrm>
            <a:off x="10194383" y="2929955"/>
            <a:ext cx="1469857" cy="1164812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ODSP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B43223-E0A2-4E0C-825C-2FC60CD6CA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2715" y="2388347"/>
            <a:ext cx="6036500" cy="317499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7084375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AMS – Async Media Service</a:t>
            </a:r>
          </a:p>
        </p:txBody>
      </p:sp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10582" y="1914282"/>
            <a:ext cx="501650" cy="501650"/>
          </a:xfrm>
          <a:prstGeom prst="rect">
            <a:avLst/>
          </a:prstGeom>
        </p:spPr>
      </p:pic>
      <p:pic>
        <p:nvPicPr>
          <p:cNvPr id="25" name="Graphic 24" descr="Vlog with solid fill">
            <a:extLst>
              <a:ext uri="{FF2B5EF4-FFF2-40B4-BE49-F238E27FC236}">
                <a16:creationId xmlns:a16="http://schemas.microsoft.com/office/drawing/2014/main" id="{338C47C3-206E-4E45-9469-E2C955D592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69946" y="2177480"/>
            <a:ext cx="501650" cy="501650"/>
          </a:xfrm>
          <a:prstGeom prst="rect">
            <a:avLst/>
          </a:prstGeom>
        </p:spPr>
      </p:pic>
      <p:pic>
        <p:nvPicPr>
          <p:cNvPr id="26" name="Graphic 25" descr="Vlog with solid fill">
            <a:extLst>
              <a:ext uri="{FF2B5EF4-FFF2-40B4-BE49-F238E27FC236}">
                <a16:creationId xmlns:a16="http://schemas.microsoft.com/office/drawing/2014/main" id="{2B982166-BAE7-4714-BE1B-8C328625B6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452868" y="2428305"/>
            <a:ext cx="501650" cy="501650"/>
          </a:xfrm>
          <a:prstGeom prst="rect">
            <a:avLst/>
          </a:prstGeom>
        </p:spPr>
      </p:pic>
      <p:sp>
        <p:nvSpPr>
          <p:cNvPr id="2" name="Callout: Bent Line 1">
            <a:extLst>
              <a:ext uri="{FF2B5EF4-FFF2-40B4-BE49-F238E27FC236}">
                <a16:creationId xmlns:a16="http://schemas.microsoft.com/office/drawing/2014/main" id="{CEBFF1E8-FEDB-44AA-B22C-A695324F4821}"/>
              </a:ext>
            </a:extLst>
          </p:cNvPr>
          <p:cNvSpPr/>
          <p:nvPr/>
        </p:nvSpPr>
        <p:spPr>
          <a:xfrm>
            <a:off x="8667749" y="5051425"/>
            <a:ext cx="1925123" cy="377825"/>
          </a:xfrm>
          <a:prstGeom prst="borderCallout2">
            <a:avLst>
              <a:gd name="adj1" fmla="val 55114"/>
              <a:gd name="adj2" fmla="val 541"/>
              <a:gd name="adj3" fmla="val -152967"/>
              <a:gd name="adj4" fmla="val -73322"/>
              <a:gd name="adj5" fmla="val -353487"/>
              <a:gd name="adj6" fmla="val -123441"/>
            </a:avLst>
          </a:prstGeom>
          <a:solidFill>
            <a:srgbClr val="4672C4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Azure Traffic Manager</a:t>
            </a:r>
          </a:p>
          <a:p>
            <a:pPr algn="ctr"/>
            <a:r>
              <a:rPr lang="en-US" sz="900" dirty="0"/>
              <a:t>(Cosmic vs Azure Cloud Service)</a:t>
            </a:r>
          </a:p>
        </p:txBody>
      </p:sp>
      <p:sp>
        <p:nvSpPr>
          <p:cNvPr id="4" name="Heptagon 3">
            <a:extLst>
              <a:ext uri="{FF2B5EF4-FFF2-40B4-BE49-F238E27FC236}">
                <a16:creationId xmlns:a16="http://schemas.microsoft.com/office/drawing/2014/main" id="{0B6E8E4C-652E-46AE-AF8C-0765C9D374A1}"/>
              </a:ext>
            </a:extLst>
          </p:cNvPr>
          <p:cNvSpPr/>
          <p:nvPr/>
        </p:nvSpPr>
        <p:spPr>
          <a:xfrm>
            <a:off x="6261100" y="3625850"/>
            <a:ext cx="95250" cy="107950"/>
          </a:xfrm>
          <a:prstGeom prst="heptagon">
            <a:avLst/>
          </a:prstGeom>
          <a:solidFill>
            <a:srgbClr val="46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181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/var/folders/hx/pb18x_715jg_zst60rg4530m0000gn/T/com.microsoft.Powerpoint/WebArchiveCopyPasteTempFiles/2Q==">
            <a:extLst>
              <a:ext uri="{FF2B5EF4-FFF2-40B4-BE49-F238E27FC236}">
                <a16:creationId xmlns:a16="http://schemas.microsoft.com/office/drawing/2014/main" id="{85F2EB07-88E3-3E48-A003-E617097B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1788" y="-2460625"/>
            <a:ext cx="7302500" cy="513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/var/folders/hx/pb18x_715jg_zst60rg4530m0000gn/T/com.microsoft.Powerpoint/WebArchiveCopyPasteTempFiles/Z">
            <a:extLst>
              <a:ext uri="{FF2B5EF4-FFF2-40B4-BE49-F238E27FC236}">
                <a16:creationId xmlns:a16="http://schemas.microsoft.com/office/drawing/2014/main" id="{7778929B-9BFB-7541-9CF2-E6C845E69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563" y="-2460625"/>
            <a:ext cx="80137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8B130AB-EB57-0B44-B239-FBB23BA9D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125" y="6220014"/>
            <a:ext cx="635000" cy="365125"/>
          </a:xfrm>
        </p:spPr>
        <p:txBody>
          <a:bodyPr/>
          <a:lstStyle/>
          <a:p>
            <a:fld id="{48342FFC-D859-374D-9854-A18BA16DB02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08B78EC2-41BB-4A64-8776-06DEF51213D3}"/>
              </a:ext>
            </a:extLst>
          </p:cNvPr>
          <p:cNvSpPr/>
          <p:nvPr/>
        </p:nvSpPr>
        <p:spPr>
          <a:xfrm>
            <a:off x="647700" y="1492250"/>
            <a:ext cx="8578850" cy="4727764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 descr="Robot with solid fill">
            <a:extLst>
              <a:ext uri="{FF2B5EF4-FFF2-40B4-BE49-F238E27FC236}">
                <a16:creationId xmlns:a16="http://schemas.microsoft.com/office/drawing/2014/main" id="{019ABF34-0982-41E7-AD8A-DD5C3BE300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73" y="2263979"/>
            <a:ext cx="665976" cy="665976"/>
          </a:xfrm>
          <a:prstGeom prst="rect">
            <a:avLst/>
          </a:prstGeom>
        </p:spPr>
      </p:pic>
      <p:sp>
        <p:nvSpPr>
          <p:cNvPr id="24" name="Cloud 23">
            <a:extLst>
              <a:ext uri="{FF2B5EF4-FFF2-40B4-BE49-F238E27FC236}">
                <a16:creationId xmlns:a16="http://schemas.microsoft.com/office/drawing/2014/main" id="{CE7D2E5B-4D74-4D0C-A667-9F8CAE30CC15}"/>
              </a:ext>
            </a:extLst>
          </p:cNvPr>
          <p:cNvSpPr/>
          <p:nvPr/>
        </p:nvSpPr>
        <p:spPr>
          <a:xfrm>
            <a:off x="10194383" y="2929955"/>
            <a:ext cx="1469857" cy="1164812"/>
          </a:xfrm>
          <a:prstGeom prst="clou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ODSP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B43223-E0A2-4E0C-825C-2FC60CD6CA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2715" y="3739697"/>
            <a:ext cx="3467231" cy="182364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A116-CCF6-5E46-823F-F2C569923DF7}"/>
              </a:ext>
            </a:extLst>
          </p:cNvPr>
          <p:cNvSpPr txBox="1">
            <a:spLocks/>
          </p:cNvSpPr>
          <p:nvPr/>
        </p:nvSpPr>
        <p:spPr>
          <a:xfrm>
            <a:off x="360861" y="1026129"/>
            <a:ext cx="7084375" cy="665976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AMS – Async Media Service</a:t>
            </a:r>
          </a:p>
        </p:txBody>
      </p:sp>
      <p:pic>
        <p:nvPicPr>
          <p:cNvPr id="21" name="Graphic 20" descr="Vlog with solid fill">
            <a:extLst>
              <a:ext uri="{FF2B5EF4-FFF2-40B4-BE49-F238E27FC236}">
                <a16:creationId xmlns:a16="http://schemas.microsoft.com/office/drawing/2014/main" id="{8AB6F0C2-8BA3-4729-9313-4956D1FEA9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35855" y="2706019"/>
            <a:ext cx="337831" cy="3378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D80A1-CB65-4F3E-815F-8CE040E3CEAC}"/>
              </a:ext>
            </a:extLst>
          </p:cNvPr>
          <p:cNvSpPr txBox="1"/>
          <p:nvPr/>
        </p:nvSpPr>
        <p:spPr>
          <a:xfrm>
            <a:off x="1866130" y="2409825"/>
            <a:ext cx="252505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POST: Create a document: 0-neuqa-123456</a:t>
            </a:r>
          </a:p>
        </p:txBody>
      </p:sp>
      <p:pic>
        <p:nvPicPr>
          <p:cNvPr id="7" name="Graphic 6" descr="Paper with solid fill">
            <a:extLst>
              <a:ext uri="{FF2B5EF4-FFF2-40B4-BE49-F238E27FC236}">
                <a16:creationId xmlns:a16="http://schemas.microsoft.com/office/drawing/2014/main" id="{40F6F8A1-4111-4354-8BDE-77F9124C3E7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88340" y="1915948"/>
            <a:ext cx="2811010" cy="13225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50DF8A-6B0A-401E-B1F4-85926E4796F5}"/>
              </a:ext>
            </a:extLst>
          </p:cNvPr>
          <p:cNvSpPr txBox="1"/>
          <p:nvPr/>
        </p:nvSpPr>
        <p:spPr>
          <a:xfrm>
            <a:off x="5124493" y="1818176"/>
            <a:ext cx="1075936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0-neuqa-123456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34A28F-EDE5-470D-A206-3D5D8FDA7A18}"/>
              </a:ext>
            </a:extLst>
          </p:cNvPr>
          <p:cNvSpPr txBox="1"/>
          <p:nvPr/>
        </p:nvSpPr>
        <p:spPr>
          <a:xfrm>
            <a:off x="1866130" y="2712355"/>
            <a:ext cx="2749471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US" sz="900" b="1" dirty="0"/>
              <a:t>PUT: …/0-neuqa-123456/content/</a:t>
            </a:r>
            <a:r>
              <a:rPr lang="en-US" sz="900" b="1" dirty="0" err="1"/>
              <a:t>mediaframes</a:t>
            </a:r>
            <a:endParaRPr lang="en-US" sz="900" b="1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DC38B08-B4A0-4126-AC9D-73E188D6F934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793839" y="2525241"/>
            <a:ext cx="1072291" cy="13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11B210D-4022-43E4-943C-15D240C5B0B5}"/>
              </a:ext>
            </a:extLst>
          </p:cNvPr>
          <p:cNvCxnSpPr>
            <a:cxnSpLocks/>
          </p:cNvCxnSpPr>
          <p:nvPr/>
        </p:nvCxnSpPr>
        <p:spPr>
          <a:xfrm>
            <a:off x="693849" y="2539817"/>
            <a:ext cx="1230201" cy="230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8F136F3-B739-4488-9050-0AA3D39B5146}"/>
              </a:ext>
            </a:extLst>
          </p:cNvPr>
          <p:cNvCxnSpPr/>
          <p:nvPr/>
        </p:nvCxnSpPr>
        <p:spPr>
          <a:xfrm>
            <a:off x="687499" y="2590617"/>
            <a:ext cx="1230201" cy="230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B637650-C344-4074-961F-3194935B104E}"/>
              </a:ext>
            </a:extLst>
          </p:cNvPr>
          <p:cNvCxnSpPr/>
          <p:nvPr/>
        </p:nvCxnSpPr>
        <p:spPr>
          <a:xfrm>
            <a:off x="681149" y="2641417"/>
            <a:ext cx="1230201" cy="230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1753D7D-0834-48F8-8A8A-E9B7C5101F96}"/>
              </a:ext>
            </a:extLst>
          </p:cNvPr>
          <p:cNvSpPr txBox="1"/>
          <p:nvPr/>
        </p:nvSpPr>
        <p:spPr>
          <a:xfrm>
            <a:off x="5334043" y="2201884"/>
            <a:ext cx="48603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index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152577-3BE3-45ED-B319-6192E5DDABF4}"/>
              </a:ext>
            </a:extLst>
          </p:cNvPr>
          <p:cNvSpPr txBox="1"/>
          <p:nvPr/>
        </p:nvSpPr>
        <p:spPr>
          <a:xfrm>
            <a:off x="5340393" y="2354284"/>
            <a:ext cx="50687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frame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EBB5363-2688-436E-8062-7D22E5A79E16}"/>
              </a:ext>
            </a:extLst>
          </p:cNvPr>
          <p:cNvSpPr txBox="1"/>
          <p:nvPr/>
        </p:nvSpPr>
        <p:spPr>
          <a:xfrm>
            <a:off x="5349825" y="2635935"/>
            <a:ext cx="48603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index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0663FE-2C38-4AC0-B949-42225FEF99C6}"/>
              </a:ext>
            </a:extLst>
          </p:cNvPr>
          <p:cNvSpPr txBox="1"/>
          <p:nvPr/>
        </p:nvSpPr>
        <p:spPr>
          <a:xfrm>
            <a:off x="5356175" y="2788335"/>
            <a:ext cx="506870" cy="2308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accent2">
                    <a:lumMod val="75000"/>
                  </a:schemeClr>
                </a:solidFill>
              </a:rPr>
              <a:t>frame</a:t>
            </a:r>
          </a:p>
        </p:txBody>
      </p:sp>
      <p:pic>
        <p:nvPicPr>
          <p:cNvPr id="33" name="Graphic 32" descr="Vlog with solid fill">
            <a:extLst>
              <a:ext uri="{FF2B5EF4-FFF2-40B4-BE49-F238E27FC236}">
                <a16:creationId xmlns:a16="http://schemas.microsoft.com/office/drawing/2014/main" id="{8E7B0BA8-24C1-4B12-BBF0-F850BA7FC7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18606" y="2255171"/>
            <a:ext cx="337831" cy="337831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77C2C33-16B8-4D7C-BD2A-806F0550D04A}"/>
              </a:ext>
            </a:extLst>
          </p:cNvPr>
          <p:cNvCxnSpPr/>
          <p:nvPr/>
        </p:nvCxnSpPr>
        <p:spPr>
          <a:xfrm flipV="1">
            <a:off x="4391180" y="2025650"/>
            <a:ext cx="733313" cy="444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98A6081-7FCA-4149-8852-08BA0C320B48}"/>
              </a:ext>
            </a:extLst>
          </p:cNvPr>
          <p:cNvCxnSpPr>
            <a:stCxn id="19" idx="3"/>
          </p:cNvCxnSpPr>
          <p:nvPr/>
        </p:nvCxnSpPr>
        <p:spPr>
          <a:xfrm flipV="1">
            <a:off x="4615601" y="2432716"/>
            <a:ext cx="740574" cy="395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FEA556-6D02-4BC0-9093-656A5BDA92D6}"/>
              </a:ext>
            </a:extLst>
          </p:cNvPr>
          <p:cNvCxnSpPr/>
          <p:nvPr/>
        </p:nvCxnSpPr>
        <p:spPr>
          <a:xfrm>
            <a:off x="4588350" y="2827771"/>
            <a:ext cx="840900" cy="3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999609"/>
      </p:ext>
    </p:extLst>
  </p:cSld>
  <p:clrMapOvr>
    <a:masterClrMapping/>
  </p:clrMapOvr>
</p:sld>
</file>

<file path=ppt/theme/theme1.xml><?xml version="1.0" encoding="utf-8"?>
<a:theme xmlns:a="http://schemas.openxmlformats.org/drawingml/2006/main" name="OMG Templat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83B01"/>
      </a:accent1>
      <a:accent2>
        <a:srgbClr val="ED7D31"/>
      </a:accent2>
      <a:accent3>
        <a:srgbClr val="A5A5A5"/>
      </a:accent3>
      <a:accent4>
        <a:srgbClr val="D8D8D8"/>
      </a:accent4>
      <a:accent5>
        <a:srgbClr val="D8D8D8"/>
      </a:accent5>
      <a:accent6>
        <a:srgbClr val="D83B01"/>
      </a:accent6>
      <a:hlink>
        <a:srgbClr val="D83B01"/>
      </a:hlink>
      <a:folHlink>
        <a:srgbClr val="FE7E50"/>
      </a:folHlink>
    </a:clrScheme>
    <a:fontScheme name="OMG Type Treatment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algn="l">
          <a:defRPr sz="900" b="1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C985F56C535C47A00C2DEC876244A1" ma:contentTypeVersion="21" ma:contentTypeDescription="Create a new document." ma:contentTypeScope="" ma:versionID="6bec601f3455e2f8262488bdddc163f2">
  <xsd:schema xmlns:xsd="http://www.w3.org/2001/XMLSchema" xmlns:xs="http://www.w3.org/2001/XMLSchema" xmlns:p="http://schemas.microsoft.com/office/2006/metadata/properties" xmlns:ns1="http://schemas.microsoft.com/sharepoint/v3" xmlns:ns2="8b741011-cc68-40eb-9d6f-6f9458cf28bc" xmlns:ns3="744cf51f-d392-4459-8d31-6d7688f207e7" xmlns:ns4="230e9df3-be65-4c73-a93b-d1236ebd677e" targetNamespace="http://schemas.microsoft.com/office/2006/metadata/properties" ma:root="true" ma:fieldsID="66f8c97207d17229d7fc6896221f3312" ns1:_="" ns2:_="" ns3:_="" ns4:_="">
    <xsd:import namespace="http://schemas.microsoft.com/sharepoint/v3"/>
    <xsd:import namespace="8b741011-cc68-40eb-9d6f-6f9458cf28bc"/>
    <xsd:import namespace="744cf51f-d392-4459-8d31-6d7688f207e7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_Flow_SignoffStatus" minOccurs="0"/>
                <xsd:element ref="ns2:MediaServiceEventHashCode" minOccurs="0"/>
                <xsd:element ref="ns2:MediaServiceGenerationTime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3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4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741011-cc68-40eb-9d6f-6f9458cf28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_Flow_SignoffStatus" ma:index="17" nillable="true" ma:displayName="Sign-off status" ma:internalName="_x0024_Resources_x003a_core_x002c_Signoff_Status_x003b_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7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cf51f-d392-4459-8d31-6d7688f207e7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8" nillable="true" ma:displayName="Taxonomy Catch All Column" ma:hidden="true" ma:list="{44d72c81-7aee-46dc-9e9a-f4bd7a0c1b79}" ma:internalName="TaxCatchAll" ma:showField="CatchAllData" ma:web="744cf51f-d392-4459-8d31-6d7688f207e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8b741011-cc68-40eb-9d6f-6f9458cf28bc" xsi:nil="true"/>
    <_ip_UnifiedCompliancePolicyUIAction xmlns="http://schemas.microsoft.com/sharepoint/v3" xsi:nil="true"/>
    <MediaServiceKeyPoints xmlns="8b741011-cc68-40eb-9d6f-6f9458cf28bc" xsi:nil="true"/>
    <_ip_UnifiedCompliancePolicyProperties xmlns="http://schemas.microsoft.com/sharepoint/v3" xsi:nil="true"/>
    <TaxCatchAll xmlns="230e9df3-be65-4c73-a93b-d1236ebd677e" xsi:nil="true"/>
    <lcf76f155ced4ddcb4097134ff3c332f xmlns="8b741011-cc68-40eb-9d6f-6f9458cf28bc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0032BD-C6F7-4C23-AF5F-79C4CB120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b741011-cc68-40eb-9d6f-6f9458cf28bc"/>
    <ds:schemaRef ds:uri="744cf51f-d392-4459-8d31-6d7688f207e7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8FDFB13-B340-40C4-B8BD-C57272BE78C0}">
  <ds:schemaRefs>
    <ds:schemaRef ds:uri="http://purl.org/dc/dcmitype/"/>
    <ds:schemaRef ds:uri="http://schemas.microsoft.com/sharepoint/v3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elements/1.1/"/>
    <ds:schemaRef ds:uri="8b741011-cc68-40eb-9d6f-6f9458cf28bc"/>
    <ds:schemaRef ds:uri="http://schemas.microsoft.com/office/2006/documentManagement/types"/>
    <ds:schemaRef ds:uri="http://schemas.openxmlformats.org/package/2006/metadata/core-properties"/>
    <ds:schemaRef ds:uri="744cf51f-d392-4459-8d31-6d7688f207e7"/>
    <ds:schemaRef ds:uri="http://purl.org/dc/terms/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90D6997-787C-4EC3-9C0A-1A57119AF20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1753</TotalTime>
  <Words>309</Words>
  <Application>Microsoft Office PowerPoint</Application>
  <PresentationFormat>Widescreen</PresentationFormat>
  <Paragraphs>153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Segoe UI</vt:lpstr>
      <vt:lpstr>Segoe UI Semibold</vt:lpstr>
      <vt:lpstr>OMG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Zeljko Todorovic</cp:lastModifiedBy>
  <cp:revision>11</cp:revision>
  <dcterms:modified xsi:type="dcterms:W3CDTF">2022-03-23T11:32:32Z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v-jedull@microsoft.com</vt:lpwstr>
  </property>
  <property fmtid="{D5CDD505-2E9C-101B-9397-08002B2CF9AE}" pid="5" name="MSIP_Label_f42aa342-8706-4288-bd11-ebb85995028c_SetDate">
    <vt:lpwstr>2018-06-05T00:41:21.3514645Z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0x01010085C985F56C535C47A00C2DEC876244A1</vt:lpwstr>
  </property>
  <property fmtid="{D5CDD505-2E9C-101B-9397-08002B2CF9AE}" pid="11" name="AuthorIds_UIVersion_17408">
    <vt:lpwstr>146</vt:lpwstr>
  </property>
</Properties>
</file>

<file path=docProps/thumbnail.jpeg>
</file>